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4" r:id="rId5"/>
    <p:sldId id="272" r:id="rId6"/>
    <p:sldId id="258" r:id="rId7"/>
    <p:sldId id="311" r:id="rId8"/>
    <p:sldId id="877" r:id="rId9"/>
    <p:sldId id="285" r:id="rId10"/>
    <p:sldId id="879" r:id="rId11"/>
    <p:sldId id="883" r:id="rId12"/>
    <p:sldId id="275" r:id="rId13"/>
    <p:sldId id="886" r:id="rId14"/>
    <p:sldId id="887" r:id="rId15"/>
    <p:sldId id="256" r:id="rId16"/>
    <p:sldId id="257" r:id="rId17"/>
    <p:sldId id="286" r:id="rId18"/>
    <p:sldId id="880" r:id="rId19"/>
    <p:sldId id="889" r:id="rId20"/>
    <p:sldId id="881" r:id="rId21"/>
    <p:sldId id="888" r:id="rId22"/>
    <p:sldId id="287" r:id="rId23"/>
    <p:sldId id="882" r:id="rId24"/>
    <p:sldId id="268"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1288C-AAD8-0083-47B8-FC527AE8AD78}" v="24" dt="2026-03-16T08:07:49.419"/>
  </p1510:revLst>
</p1510:revInfo>
</file>

<file path=ppt/tableStyles.xml><?xml version="1.0" encoding="utf-8"?>
<a:tblStyleLst xmlns:a="http://schemas.openxmlformats.org/drawingml/2006/main" def="{17292A2E-F333-43FB-9621-5CBBE7FDCDCB}">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08" autoAdjust="0"/>
  </p:normalViewPr>
  <p:slideViewPr>
    <p:cSldViewPr snapToGrid="0" showGuides="1">
      <p:cViewPr varScale="1">
        <p:scale>
          <a:sx n="84" d="100"/>
          <a:sy n="84" d="100"/>
        </p:scale>
        <p:origin x="1632" y="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32222-45EC-411D-A79A-A2EBB151DB60}" type="datetimeFigureOut">
              <a:rPr lang="nl-BE" smtClean="0"/>
              <a:t>16/03/2026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56E58-E8BF-4753-82D7-59D79ECDB1C6}" type="slidenum">
              <a:rPr lang="nl-BE" smtClean="0"/>
              <a:t>‹#›</a:t>
            </a:fld>
            <a:endParaRPr lang="nl-BE"/>
          </a:p>
        </p:txBody>
      </p:sp>
    </p:spTree>
    <p:extLst>
      <p:ext uri="{BB962C8B-B14F-4D97-AF65-F5344CB8AC3E}">
        <p14:creationId xmlns:p14="http://schemas.microsoft.com/office/powerpoint/2010/main" val="341182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oslopendkind.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k-s.be/autonome-mobilitei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lokaal bestuur investeert in kindvriendelijke, toegankelijke en avontuurlijke buitenspeelruimtes die vrij spel stimuleren en bijdragen aan de ontwikkeling van kinderen. In samenspraak met kinderen, ouders, jeugdwerk en scholen stemmen we het beleid af op verschillende leeftijden, met aandacht voor inclusie en een goede spreiding in de publieke ruimte.</a:t>
            </a:r>
          </a:p>
          <a:p>
            <a:endParaRPr lang="nl-NL" dirty="0"/>
          </a:p>
          <a:p>
            <a:r>
              <a:rPr lang="nl-NL" dirty="0"/>
              <a:t>Dit omvat onder andere het creëren van intergenerationele speel- en ontmoetingsplekken in groene, verkeersluwe zones waar kinderen veilig kunnen fietsen, spelen en ontdekken, en waar ook buurtbewoners tot rust kunnen komen in een toekomstgerichte, groene omgeving.</a:t>
            </a:r>
          </a:p>
          <a:p>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7</a:t>
            </a:fld>
            <a:endParaRPr lang="nl-BE"/>
          </a:p>
        </p:txBody>
      </p:sp>
    </p:spTree>
    <p:extLst>
      <p:ext uri="{BB962C8B-B14F-4D97-AF65-F5344CB8AC3E}">
        <p14:creationId xmlns:p14="http://schemas.microsoft.com/office/powerpoint/2010/main" val="425359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maken van de Sint-Janswijk in Asper een kind- en fietsvriendelijke buurt, waar kinderen veilig kunnen oefenen met autonome mobiliteit. Fietsen wordt ingezet als opstap naar zelfstandigheid, gezondheid en duurzame verplaatsingen. Het fietsparcours combineert levensechte verkeerssituaties met speelse elementen, zodat leren en plezier maken hand in hand gaan. Via de kinderen willen we een bredere gedragsverandering stimuleren bij ouders en buurtbewoners.  Kinderen worden niet enkel gebruikers van de ruimte, maar medeontwerpers van een wijk die uitnodigt tot bewegen, ontdekken en groeien. Het ontwerp in de Sint-Janswijk is afgestemd op wat kinderen nodig hebben om te kunnen, mogen, durven en willen fietsen. Mobiliteit gaat namelijk altijd hand in hand met zorg en veiligheid.</a:t>
            </a:r>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8</a:t>
            </a:fld>
            <a:endParaRPr lang="nl-BE"/>
          </a:p>
        </p:txBody>
      </p:sp>
    </p:spTree>
    <p:extLst>
      <p:ext uri="{BB962C8B-B14F-4D97-AF65-F5344CB8AC3E}">
        <p14:creationId xmlns:p14="http://schemas.microsoft.com/office/powerpoint/2010/main" val="314903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scope: Door het plaatsen van signalisatie, informatie borden in de Sint-Janswijk en door het aanbrengen van uitdagende elementen in de groenzone wordt een uitnodigende zone gemaakt om mensen bij elkaar te brengen en kinderen te leren fietsen. Voor (groot)ouders wordt een rustplaats voorzien zodat het ook een verblijfplaats wordt voor ontmoeting.</a:t>
            </a:r>
          </a:p>
          <a:p>
            <a:endParaRPr lang="nl-NL" dirty="0"/>
          </a:p>
          <a:p>
            <a:r>
              <a:rPr lang="nl-NL" dirty="0"/>
              <a:t>Uit scope: Er wordt geen speelelementen voorzien. </a:t>
            </a:r>
          </a:p>
          <a:p>
            <a:r>
              <a:rPr lang="nl-NL" dirty="0"/>
              <a:t>De omliggende straten vormen geen onderdeel van </a:t>
            </a:r>
            <a:r>
              <a:rPr lang="nl-NL" dirty="0" err="1"/>
              <a:t>TrapKompas</a:t>
            </a:r>
            <a:r>
              <a:rPr lang="nl-NL" dirty="0"/>
              <a:t>.</a:t>
            </a:r>
          </a:p>
          <a:p>
            <a:endParaRPr lang="nl-NL" dirty="0"/>
          </a:p>
          <a:p>
            <a:r>
              <a:rPr lang="nl-NL" b="1" dirty="0">
                <a:effectLst/>
              </a:rPr>
              <a:t>Randvoorwaarden algemeen</a:t>
            </a:r>
            <a:endParaRPr lang="nl-NL" dirty="0">
              <a:effectLst/>
            </a:endParaRPr>
          </a:p>
          <a:p>
            <a:r>
              <a:rPr lang="nl-NL" dirty="0">
                <a:effectLst/>
              </a:rPr>
              <a:t>Project van max. 3 jaar </a:t>
            </a:r>
          </a:p>
          <a:p>
            <a:r>
              <a:rPr lang="nl-NL" dirty="0">
                <a:effectLst/>
              </a:rPr>
              <a:t>Max. Kosten liggen vast binnen het project</a:t>
            </a:r>
          </a:p>
          <a:p>
            <a:r>
              <a:rPr lang="nl-NL" dirty="0">
                <a:effectLst/>
              </a:rPr>
              <a:t>Binnen het werkdoel krijgt de verantwoordelijke bepaald mandaat op zelf beslissingen te maken </a:t>
            </a:r>
          </a:p>
          <a:p>
            <a:r>
              <a:rPr lang="nl-NL" dirty="0">
                <a:effectLst/>
              </a:rPr>
              <a:t>Richtlijnen vanuit Leader vb. communicatievoorwaarden</a:t>
            </a:r>
          </a:p>
          <a:p>
            <a:r>
              <a:rPr lang="nl-NL" b="1" dirty="0">
                <a:effectLst/>
              </a:rPr>
              <a:t>Randvoorwaarden deelproject: Ontwerp en aanleg</a:t>
            </a:r>
            <a:endParaRPr lang="nl-NL" dirty="0">
              <a:effectLst/>
            </a:endParaRPr>
          </a:p>
          <a:p>
            <a:r>
              <a:rPr lang="nl-NL" dirty="0">
                <a:effectLst/>
              </a:rPr>
              <a:t>1/ Inspraak:</a:t>
            </a:r>
          </a:p>
          <a:p>
            <a:r>
              <a:rPr lang="nl-NL" dirty="0">
                <a:effectLst/>
              </a:rPr>
              <a:t>Mogelijk in de fase van ontwerp, maar beslissing ligt steeds bij het lokaal bestuur</a:t>
            </a:r>
          </a:p>
          <a:p>
            <a:r>
              <a:rPr lang="nl-NL" dirty="0">
                <a:effectLst/>
              </a:rPr>
              <a:t>1/ Fietsparcours</a:t>
            </a:r>
          </a:p>
          <a:p>
            <a:r>
              <a:rPr lang="nl-NL" dirty="0">
                <a:effectLst/>
              </a:rPr>
              <a:t>Fietsparcours komt er</a:t>
            </a:r>
          </a:p>
          <a:p>
            <a:r>
              <a:rPr lang="nl-NL" dirty="0">
                <a:effectLst/>
              </a:rPr>
              <a:t>Materiaal voor groenzone: waterdoorlatend</a:t>
            </a:r>
          </a:p>
          <a:p>
            <a:r>
              <a:rPr lang="nl-NL" dirty="0">
                <a:effectLst/>
              </a:rPr>
              <a:t>Gedeelte in de groenzone (wild gedeelte)</a:t>
            </a:r>
          </a:p>
          <a:p>
            <a:r>
              <a:rPr lang="nl-NL" dirty="0">
                <a:effectLst/>
              </a:rPr>
              <a:t>Gedeelte op straat (levensechte situaties)</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9</a:t>
            </a:fld>
            <a:endParaRPr lang="nl-BE"/>
          </a:p>
        </p:txBody>
      </p:sp>
    </p:spTree>
    <p:extLst>
      <p:ext uri="{BB962C8B-B14F-4D97-AF65-F5344CB8AC3E}">
        <p14:creationId xmlns:p14="http://schemas.microsoft.com/office/powerpoint/2010/main" val="24974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Specifiek: We leggen een fietsparcours aan in de Sint-Janswijk te Asper, met levensechte verkeerssituaties, gesimuleerde verkeersassen en een avontuurlijk gedeelte. </a:t>
            </a:r>
            <a:endParaRPr lang="nl-NL" dirty="0">
              <a:effectLst/>
            </a:endParaRPr>
          </a:p>
          <a:p>
            <a:r>
              <a:rPr lang="nl-NL" sz="1200" kern="1200" dirty="0">
                <a:solidFill>
                  <a:schemeClr val="tx1"/>
                </a:solidFill>
                <a:effectLst/>
                <a:latin typeface="+mn-lt"/>
                <a:ea typeface="+mn-ea"/>
                <a:cs typeface="+mn-cs"/>
              </a:rPr>
              <a:t>Meetbaar: Het parcours wordt gerealiseerd met minstens 5 gesimuleerde verkeerssituaties (links afslaan, rechts afslaan, voorrang van rechts, stoppen, rondpunt nemen) en 1 ‘wilde’ zone (avontuurlijk gedeelte). </a:t>
            </a:r>
            <a:endParaRPr lang="nl-NL" dirty="0">
              <a:effectLst/>
            </a:endParaRPr>
          </a:p>
          <a:p>
            <a:r>
              <a:rPr lang="nl-NL" sz="1200" kern="1200" dirty="0">
                <a:solidFill>
                  <a:schemeClr val="tx1"/>
                </a:solidFill>
                <a:effectLst/>
                <a:latin typeface="+mn-lt"/>
                <a:ea typeface="+mn-ea"/>
                <a:cs typeface="+mn-cs"/>
              </a:rPr>
              <a:t>Acceptabel: Het project wordt gedragen door het lokaal bestuur, buurtbewoners en lokale partners. </a:t>
            </a:r>
            <a:endParaRPr lang="nl-NL" dirty="0">
              <a:effectLst/>
            </a:endParaRPr>
          </a:p>
          <a:p>
            <a:r>
              <a:rPr lang="nl-NL" sz="1200" kern="1200" dirty="0">
                <a:solidFill>
                  <a:schemeClr val="tx1"/>
                </a:solidFill>
                <a:effectLst/>
                <a:latin typeface="+mn-lt"/>
                <a:ea typeface="+mn-ea"/>
                <a:cs typeface="+mn-cs"/>
              </a:rPr>
              <a:t>Realistisch: De infrastructuur wordt aangelegd binnen het beschikbare budget en op basis van participatie (2 trajecten) </a:t>
            </a:r>
            <a:endParaRPr lang="nl-NL" dirty="0">
              <a:effectLst/>
            </a:endParaRPr>
          </a:p>
          <a:p>
            <a:r>
              <a:rPr lang="nl-NL" sz="1200" kern="1200" dirty="0">
                <a:solidFill>
                  <a:schemeClr val="tx1"/>
                </a:solidFill>
                <a:effectLst/>
                <a:latin typeface="+mn-lt"/>
                <a:ea typeface="+mn-ea"/>
                <a:cs typeface="+mn-cs"/>
              </a:rPr>
              <a:t>Tijdgebonden: Het parcours is operationeel tegen 30 juni 2026. </a:t>
            </a:r>
            <a:endParaRPr lang="nl-NL" dirty="0">
              <a:effectLst/>
            </a:endParaRPr>
          </a:p>
          <a:p>
            <a:endParaRPr lang="nl-NL" dirty="0"/>
          </a:p>
          <a:p>
            <a:r>
              <a:rPr lang="nl-NL" dirty="0"/>
              <a:t>Specifiek:  </a:t>
            </a:r>
            <a:r>
              <a:rPr lang="nl-NL" dirty="0">
                <a:effectLst/>
              </a:rPr>
              <a:t>Vanaf 2027 organiseren we structurele omkadering rond fietsvaardigheden en duurzame mobiliteit vanuit dienst Opgroeien en dienst Beleving. Dit omvat: fietslessen, oefenmoment op het fietsparcours, uitbouwen van een ruilwinkel voor fietsen en sensibilisering via evenementen.</a:t>
            </a:r>
            <a:endParaRPr lang="nl-NL" dirty="0"/>
          </a:p>
          <a:p>
            <a:r>
              <a:rPr lang="nl-NL" dirty="0"/>
              <a:t> </a:t>
            </a:r>
          </a:p>
          <a:p>
            <a:r>
              <a:rPr lang="nl-NL" dirty="0">
                <a:effectLst/>
              </a:rPr>
              <a:t>Meetbaar: We organiseren minstens  2 fietslesreeksen, 1 buurtgericht sensibiliseringsmoment en wensen we met het project minstens 12 kinderen in een situatie van kansarmoede actief te ondersteunen. </a:t>
            </a:r>
            <a:r>
              <a:rPr lang="nl-NL" sz="1200" kern="1200" dirty="0">
                <a:solidFill>
                  <a:schemeClr val="tx1"/>
                </a:solidFill>
                <a:effectLst/>
                <a:latin typeface="+mn-lt"/>
                <a:ea typeface="+mn-ea"/>
                <a:cs typeface="+mn-cs"/>
              </a:rPr>
              <a:t>Bij de opstart van het project streven we naar een aantal van 20 gezinnen die een abonnement afsluit bij de fietsbib.</a:t>
            </a:r>
            <a:endParaRPr lang="nl-NL" dirty="0"/>
          </a:p>
          <a:p>
            <a:r>
              <a:rPr lang="nl-NL" dirty="0"/>
              <a:t> </a:t>
            </a:r>
          </a:p>
          <a:p>
            <a:r>
              <a:rPr lang="nl-NL" sz="1200" kern="1200" dirty="0">
                <a:solidFill>
                  <a:schemeClr val="tx1"/>
                </a:solidFill>
                <a:effectLst/>
                <a:latin typeface="+mn-lt"/>
                <a:ea typeface="+mn-ea"/>
                <a:cs typeface="+mn-cs"/>
              </a:rPr>
              <a:t>Acceptabel: Het project wordt gedragen door het lokaal bestuur, buurtbewoners en lokale partners. </a:t>
            </a:r>
            <a:endParaRPr lang="nl-NL" dirty="0"/>
          </a:p>
          <a:p>
            <a:r>
              <a:rPr lang="nl-NL" dirty="0"/>
              <a:t> </a:t>
            </a:r>
          </a:p>
          <a:p>
            <a:r>
              <a:rPr lang="nl-NL" sz="1200" kern="1200" dirty="0">
                <a:solidFill>
                  <a:schemeClr val="tx1"/>
                </a:solidFill>
                <a:effectLst/>
                <a:latin typeface="+mn-lt"/>
                <a:ea typeface="+mn-ea"/>
                <a:cs typeface="+mn-cs"/>
              </a:rPr>
              <a:t>Realistisch: </a:t>
            </a:r>
            <a:r>
              <a:rPr lang="nl-NL" dirty="0">
                <a:effectLst/>
              </a:rPr>
              <a:t>De omkadering wordt uitgevoerd met bestaande personeelscapaciteit aangevuld door vrijwilligers en samenwerkingen met partners. Het materiaal wordt gefinancierd via het budget van externe subsidies (Leader) en Huis van het Kind (A010703).</a:t>
            </a:r>
            <a:endParaRPr lang="nl-NL" dirty="0"/>
          </a:p>
          <a:p>
            <a:r>
              <a:rPr lang="nl-NL" dirty="0"/>
              <a:t> </a:t>
            </a:r>
          </a:p>
          <a:p>
            <a:r>
              <a:rPr lang="nl-NL" dirty="0">
                <a:effectLst/>
              </a:rPr>
              <a:t>Tijdsgebonden: het omkaderingsprogramma start in augustus 2026 en loopt tot juni 2028.</a:t>
            </a:r>
            <a:endParaRPr lang="nl-NL" dirty="0"/>
          </a:p>
          <a:p>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10</a:t>
            </a:fld>
            <a:endParaRPr lang="nl-BE"/>
          </a:p>
        </p:txBody>
      </p:sp>
    </p:spTree>
    <p:extLst>
      <p:ext uri="{BB962C8B-B14F-4D97-AF65-F5344CB8AC3E}">
        <p14:creationId xmlns:p14="http://schemas.microsoft.com/office/powerpoint/2010/main" val="11524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Tijdslijn </a:t>
            </a:r>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11</a:t>
            </a:fld>
            <a:endParaRPr lang="nl-BE"/>
          </a:p>
        </p:txBody>
      </p:sp>
    </p:spTree>
    <p:extLst>
      <p:ext uri="{BB962C8B-B14F-4D97-AF65-F5344CB8AC3E}">
        <p14:creationId xmlns:p14="http://schemas.microsoft.com/office/powerpoint/2010/main" val="301421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het creëren van een ontmoetingsplaats en het betrekken van de bewoners bij de invulling hiervan, willen we de bewoners mee vorm laten geven aan een plaats om elkaar te ontmoeten en te verbinden in de wijk.</a:t>
            </a:r>
          </a:p>
          <a:p>
            <a:r>
              <a:rPr lang="nl-NL" dirty="0"/>
              <a:t>Binnen dit project is participatie zeer belangrijk en willen we de buurt en kinderen mee laten beslissen. Verder willen we het veiligheidsgevoel op de fiets verhogen en mensen stimuleren om meer te fietsen en elkaar buiten te ontmoeten.</a:t>
            </a:r>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14</a:t>
            </a:fld>
            <a:endParaRPr lang="nl-BE"/>
          </a:p>
        </p:txBody>
      </p:sp>
    </p:spTree>
    <p:extLst>
      <p:ext uri="{BB962C8B-B14F-4D97-AF65-F5344CB8AC3E}">
        <p14:creationId xmlns:p14="http://schemas.microsoft.com/office/powerpoint/2010/main" val="250217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15</a:t>
            </a:fld>
            <a:endParaRPr lang="nl-BE"/>
          </a:p>
        </p:txBody>
      </p:sp>
    </p:spTree>
    <p:extLst>
      <p:ext uri="{BB962C8B-B14F-4D97-AF65-F5344CB8AC3E}">
        <p14:creationId xmlns:p14="http://schemas.microsoft.com/office/powerpoint/2010/main" val="262428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Loslopend Kind</a:t>
            </a:r>
            <a:endParaRPr lang="nl-NL" dirty="0"/>
          </a:p>
          <a:p>
            <a:r>
              <a:rPr lang="nl-NL" dirty="0">
                <a:hlinkClick r:id="rId4"/>
              </a:rPr>
              <a:t>Autonome mobiliteit ~ Kind &amp; Samenleving</a:t>
            </a:r>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18</a:t>
            </a:fld>
            <a:endParaRPr lang="nl-BE"/>
          </a:p>
        </p:txBody>
      </p:sp>
    </p:spTree>
    <p:extLst>
      <p:ext uri="{BB962C8B-B14F-4D97-AF65-F5344CB8AC3E}">
        <p14:creationId xmlns:p14="http://schemas.microsoft.com/office/powerpoint/2010/main" val="259997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256E58-E8BF-4753-82D7-59D79ECDB1C6}" type="slidenum">
              <a:rPr lang="nl-BE" smtClean="0"/>
              <a:t>21</a:t>
            </a:fld>
            <a:endParaRPr lang="nl-BE"/>
          </a:p>
        </p:txBody>
      </p:sp>
    </p:spTree>
    <p:extLst>
      <p:ext uri="{BB962C8B-B14F-4D97-AF65-F5344CB8AC3E}">
        <p14:creationId xmlns:p14="http://schemas.microsoft.com/office/powerpoint/2010/main" val="278114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_Cover01">
    <p:bg>
      <p:bgPr>
        <a:solidFill>
          <a:schemeClr val="bg2"/>
        </a:solidFill>
        <a:effectLst/>
      </p:bgPr>
    </p:bg>
    <p:spTree>
      <p:nvGrpSpPr>
        <p:cNvPr id="1" name=""/>
        <p:cNvGrpSpPr/>
        <p:nvPr/>
      </p:nvGrpSpPr>
      <p:grpSpPr>
        <a:xfrm>
          <a:off x="0" y="0"/>
          <a:ext cx="0" cy="0"/>
          <a:chOff x="0" y="0"/>
          <a:chExt cx="0" cy="0"/>
        </a:xfrm>
      </p:grpSpPr>
      <p:sp>
        <p:nvSpPr>
          <p:cNvPr id="26" name="Graphic 13">
            <a:extLst>
              <a:ext uri="{FF2B5EF4-FFF2-40B4-BE49-F238E27FC236}">
                <a16:creationId xmlns:a16="http://schemas.microsoft.com/office/drawing/2014/main" id="{DF3F94B8-A9A2-75C0-8912-DC0894FBB4ED}"/>
              </a:ext>
            </a:extLst>
          </p:cNvPr>
          <p:cNvSpPr/>
          <p:nvPr userDrawn="1"/>
        </p:nvSpPr>
        <p:spPr>
          <a:xfrm>
            <a:off x="0" y="-1910473"/>
            <a:ext cx="11701464" cy="8275129"/>
          </a:xfrm>
          <a:custGeom>
            <a:avLst/>
            <a:gdLst>
              <a:gd name="connsiteX0" fmla="*/ 5693494 w 11701464"/>
              <a:gd name="connsiteY0" fmla="*/ 8204433 h 8275129"/>
              <a:gd name="connsiteX1" fmla="*/ 5850732 w 11701464"/>
              <a:gd name="connsiteY1" fmla="*/ 8275130 h 8275129"/>
              <a:gd name="connsiteX2" fmla="*/ 6007971 w 11701464"/>
              <a:gd name="connsiteY2" fmla="*/ 8204433 h 8275129"/>
              <a:gd name="connsiteX3" fmla="*/ 11701464 w 11701464"/>
              <a:gd name="connsiteY3" fmla="*/ 2387830 h 8275129"/>
              <a:gd name="connsiteX4" fmla="*/ 11701464 w 11701464"/>
              <a:gd name="connsiteY4" fmla="*/ 0 h 8275129"/>
              <a:gd name="connsiteX5" fmla="*/ 0 w 11701464"/>
              <a:gd name="connsiteY5" fmla="*/ 0 h 8275129"/>
              <a:gd name="connsiteX6" fmla="*/ 0 w 11701464"/>
              <a:gd name="connsiteY6" fmla="*/ 2387830 h 8275129"/>
              <a:gd name="connsiteX7" fmla="*/ 5693494 w 11701464"/>
              <a:gd name="connsiteY7" fmla="*/ 8204433 h 827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1464" h="8275129">
                <a:moveTo>
                  <a:pt x="5693494" y="8204433"/>
                </a:moveTo>
                <a:lnTo>
                  <a:pt x="5850732" y="8275130"/>
                </a:lnTo>
                <a:lnTo>
                  <a:pt x="6007971" y="8204433"/>
                </a:lnTo>
                <a:cubicBezTo>
                  <a:pt x="6240781" y="8100826"/>
                  <a:pt x="11701464" y="5619141"/>
                  <a:pt x="11701464" y="2387830"/>
                </a:cubicBezTo>
                <a:lnTo>
                  <a:pt x="11701464" y="0"/>
                </a:lnTo>
                <a:lnTo>
                  <a:pt x="0" y="0"/>
                </a:lnTo>
                <a:lnTo>
                  <a:pt x="0" y="2387830"/>
                </a:lnTo>
                <a:cubicBezTo>
                  <a:pt x="0" y="5619141"/>
                  <a:pt x="5460683" y="8100826"/>
                  <a:pt x="5693494" y="8204433"/>
                </a:cubicBezTo>
                <a:close/>
              </a:path>
            </a:pathLst>
          </a:custGeom>
          <a:solidFill>
            <a:schemeClr val="accent3"/>
          </a:solidFill>
          <a:ln w="12184" cap="flat">
            <a:noFill/>
            <a:prstDash val="solid"/>
            <a:miter/>
          </a:ln>
        </p:spPr>
        <p:txBody>
          <a:bodyPr rtlCol="0" anchor="ctr"/>
          <a:lstStyle/>
          <a:p>
            <a:endParaRPr lang="nl-BE"/>
          </a:p>
        </p:txBody>
      </p:sp>
      <p:pic>
        <p:nvPicPr>
          <p:cNvPr id="8" name="Graphic 7">
            <a:extLst>
              <a:ext uri="{FF2B5EF4-FFF2-40B4-BE49-F238E27FC236}">
                <a16:creationId xmlns:a16="http://schemas.microsoft.com/office/drawing/2014/main" id="{1E27E3F8-E441-B558-23EC-AB67F701CEF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004450" y="5377218"/>
            <a:ext cx="2450950" cy="2961564"/>
          </a:xfrm>
          <a:prstGeom prst="rect">
            <a:avLst/>
          </a:prstGeom>
        </p:spPr>
      </p:pic>
      <p:sp>
        <p:nvSpPr>
          <p:cNvPr id="2" name="Titel 1">
            <a:extLst>
              <a:ext uri="{FF2B5EF4-FFF2-40B4-BE49-F238E27FC236}">
                <a16:creationId xmlns:a16="http://schemas.microsoft.com/office/drawing/2014/main" id="{491E0B69-D15B-18A3-0C74-D0C7F8561E98}"/>
              </a:ext>
            </a:extLst>
          </p:cNvPr>
          <p:cNvSpPr>
            <a:spLocks noGrp="1"/>
          </p:cNvSpPr>
          <p:nvPr>
            <p:ph type="ctrTitle"/>
          </p:nvPr>
        </p:nvSpPr>
        <p:spPr>
          <a:xfrm>
            <a:off x="488950" y="413784"/>
            <a:ext cx="11212514" cy="623248"/>
          </a:xfrm>
        </p:spPr>
        <p:txBody>
          <a:bodyPr wrap="square" lIns="0" rIns="0" anchor="t" anchorCtr="0">
            <a:spAutoFit/>
          </a:bodyPr>
          <a:lstStyle>
            <a:lvl1pPr algn="l">
              <a:defRPr sz="4500">
                <a:solidFill>
                  <a:schemeClr val="bg1"/>
                </a:solidFill>
              </a:defRPr>
            </a:lvl1pPr>
          </a:lstStyle>
          <a:p>
            <a:r>
              <a:rPr lang="nl-NL"/>
              <a:t>Klik om stijl te bewerken</a:t>
            </a:r>
            <a:endParaRPr lang="nl-BE" dirty="0"/>
          </a:p>
        </p:txBody>
      </p:sp>
      <p:pic>
        <p:nvPicPr>
          <p:cNvPr id="10" name="Graphic 9">
            <a:extLst>
              <a:ext uri="{FF2B5EF4-FFF2-40B4-BE49-F238E27FC236}">
                <a16:creationId xmlns:a16="http://schemas.microsoft.com/office/drawing/2014/main" id="{81842887-9062-65AB-1D69-E08DBA9C67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4262" y="2814015"/>
            <a:ext cx="1471326" cy="2081312"/>
          </a:xfrm>
          <a:prstGeom prst="rect">
            <a:avLst/>
          </a:prstGeom>
        </p:spPr>
      </p:pic>
      <p:pic>
        <p:nvPicPr>
          <p:cNvPr id="12" name="Graphic 11">
            <a:extLst>
              <a:ext uri="{FF2B5EF4-FFF2-40B4-BE49-F238E27FC236}">
                <a16:creationId xmlns:a16="http://schemas.microsoft.com/office/drawing/2014/main" id="{666C319E-531F-FCCD-97D9-B3EA7E6D918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0" y="5880397"/>
            <a:ext cx="756864" cy="489600"/>
          </a:xfrm>
          <a:prstGeom prst="rect">
            <a:avLst/>
          </a:prstGeom>
        </p:spPr>
      </p:pic>
    </p:spTree>
    <p:extLst>
      <p:ext uri="{BB962C8B-B14F-4D97-AF65-F5344CB8AC3E}">
        <p14:creationId xmlns:p14="http://schemas.microsoft.com/office/powerpoint/2010/main" val="212094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_Tekst_2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11210926" cy="4462935"/>
          </a:xfrm>
        </p:spPr>
        <p:txBody>
          <a:bodyPr numCol="2" spcCol="4896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pic>
        <p:nvPicPr>
          <p:cNvPr id="9" name="Graphic 8">
            <a:extLst>
              <a:ext uri="{FF2B5EF4-FFF2-40B4-BE49-F238E27FC236}">
                <a16:creationId xmlns:a16="http://schemas.microsoft.com/office/drawing/2014/main" id="{0653EC6D-77E5-AAF0-1828-A3C6FDCB86E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7518" y="488950"/>
            <a:ext cx="114482" cy="1166400"/>
          </a:xfrm>
          <a:prstGeom prst="rect">
            <a:avLst/>
          </a:prstGeom>
        </p:spPr>
      </p:pic>
      <p:sp>
        <p:nvSpPr>
          <p:cNvPr id="11" name="Tijdelijke aanduiding voor voettekst 10">
            <a:extLst>
              <a:ext uri="{FF2B5EF4-FFF2-40B4-BE49-F238E27FC236}">
                <a16:creationId xmlns:a16="http://schemas.microsoft.com/office/drawing/2014/main" id="{D99D37A1-669B-9D15-E865-A38097B56967}"/>
              </a:ext>
            </a:extLst>
          </p:cNvPr>
          <p:cNvSpPr>
            <a:spLocks noGrp="1"/>
          </p:cNvSpPr>
          <p:nvPr>
            <p:ph type="ftr" sz="quarter" idx="10"/>
          </p:nvPr>
        </p:nvSpPr>
        <p:spPr/>
        <p:txBody>
          <a:bodyPr/>
          <a:lstStyle/>
          <a:p>
            <a:r>
              <a:rPr lang="nl-BE" dirty="0"/>
              <a:t>Titel van de presentatie</a:t>
            </a:r>
          </a:p>
        </p:txBody>
      </p:sp>
      <p:sp>
        <p:nvSpPr>
          <p:cNvPr id="12" name="Tijdelijke aanduiding voor dianummer 11">
            <a:extLst>
              <a:ext uri="{FF2B5EF4-FFF2-40B4-BE49-F238E27FC236}">
                <a16:creationId xmlns:a16="http://schemas.microsoft.com/office/drawing/2014/main" id="{9B049D93-3E20-36E7-F05D-35872C1040AC}"/>
              </a:ext>
            </a:extLst>
          </p:cNvPr>
          <p:cNvSpPr>
            <a:spLocks noGrp="1"/>
          </p:cNvSpPr>
          <p:nvPr>
            <p:ph type="sldNum" sz="quarter" idx="11"/>
          </p:nvPr>
        </p:nvSpPr>
        <p:spPr/>
        <p:txBody>
          <a:bodyPr/>
          <a:lstStyle/>
          <a:p>
            <a:fld id="{6BEABFCE-E7C7-4DF3-82E4-83DF81700163}" type="slidenum">
              <a:rPr lang="nl-BE" smtClean="0"/>
              <a:pPr/>
              <a:t>‹#›</a:t>
            </a:fld>
            <a:endParaRPr lang="nl-BE" dirty="0"/>
          </a:p>
        </p:txBody>
      </p:sp>
      <p:pic>
        <p:nvPicPr>
          <p:cNvPr id="13" name="Graphic 12">
            <a:extLst>
              <a:ext uri="{FF2B5EF4-FFF2-40B4-BE49-F238E27FC236}">
                <a16:creationId xmlns:a16="http://schemas.microsoft.com/office/drawing/2014/main" id="{386FA84F-AC46-6871-75F3-4F6C6897F2C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4750" y="6251202"/>
            <a:ext cx="119173" cy="144000"/>
          </a:xfrm>
          <a:prstGeom prst="rect">
            <a:avLst/>
          </a:prstGeom>
        </p:spPr>
      </p:pic>
    </p:spTree>
    <p:extLst>
      <p:ext uri="{BB962C8B-B14F-4D97-AF65-F5344CB8AC3E}">
        <p14:creationId xmlns:p14="http://schemas.microsoft.com/office/powerpoint/2010/main" val="400602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_Tekst_Inf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488949" y="430314"/>
            <a:ext cx="8280397"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8280397"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pic>
        <p:nvPicPr>
          <p:cNvPr id="6" name="Graphic 5">
            <a:extLst>
              <a:ext uri="{FF2B5EF4-FFF2-40B4-BE49-F238E27FC236}">
                <a16:creationId xmlns:a16="http://schemas.microsoft.com/office/drawing/2014/main" id="{9B531E31-2202-6E8D-F31C-A8534AEA776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299" y="488950"/>
            <a:ext cx="2441576" cy="3453810"/>
          </a:xfrm>
          <a:prstGeom prst="rect">
            <a:avLst/>
          </a:prstGeom>
        </p:spPr>
      </p:pic>
      <p:sp>
        <p:nvSpPr>
          <p:cNvPr id="8" name="Tijdelijke aanduiding voor tekst 7">
            <a:extLst>
              <a:ext uri="{FF2B5EF4-FFF2-40B4-BE49-F238E27FC236}">
                <a16:creationId xmlns:a16="http://schemas.microsoft.com/office/drawing/2014/main" id="{B6C9B1DA-DD14-A2E3-9850-968A80D32BDD}"/>
              </a:ext>
            </a:extLst>
          </p:cNvPr>
          <p:cNvSpPr>
            <a:spLocks noGrp="1"/>
          </p:cNvSpPr>
          <p:nvPr>
            <p:ph type="body" sz="quarter" idx="10"/>
          </p:nvPr>
        </p:nvSpPr>
        <p:spPr>
          <a:xfrm>
            <a:off x="9502775" y="735013"/>
            <a:ext cx="1952626" cy="2962274"/>
          </a:xfrm>
        </p:spPr>
        <p:txBody>
          <a:bodyPr anchor="ctr" anchorCtr="0"/>
          <a:lstStyle>
            <a:lvl1pPr algn="ctr">
              <a:defRPr sz="2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Klikken om de tekststijl van het model te bewerken</a:t>
            </a:r>
          </a:p>
        </p:txBody>
      </p:sp>
      <p:sp>
        <p:nvSpPr>
          <p:cNvPr id="10" name="Tijdelijke aanduiding voor voettekst 9">
            <a:extLst>
              <a:ext uri="{FF2B5EF4-FFF2-40B4-BE49-F238E27FC236}">
                <a16:creationId xmlns:a16="http://schemas.microsoft.com/office/drawing/2014/main" id="{6EAD2301-806D-4A5F-C803-DBEB46EEA368}"/>
              </a:ext>
            </a:extLst>
          </p:cNvPr>
          <p:cNvSpPr>
            <a:spLocks noGrp="1"/>
          </p:cNvSpPr>
          <p:nvPr>
            <p:ph type="ftr" sz="quarter" idx="11"/>
          </p:nvPr>
        </p:nvSpPr>
        <p:spPr/>
        <p:txBody>
          <a:bodyPr/>
          <a:lstStyle/>
          <a:p>
            <a:r>
              <a:rPr lang="nl-BE" dirty="0"/>
              <a:t>Titel van de presentatie</a:t>
            </a:r>
          </a:p>
        </p:txBody>
      </p:sp>
      <p:sp>
        <p:nvSpPr>
          <p:cNvPr id="11" name="Tijdelijke aanduiding voor dianummer 10">
            <a:extLst>
              <a:ext uri="{FF2B5EF4-FFF2-40B4-BE49-F238E27FC236}">
                <a16:creationId xmlns:a16="http://schemas.microsoft.com/office/drawing/2014/main" id="{1DA56604-D855-9A77-2957-043A591FF271}"/>
              </a:ext>
            </a:extLst>
          </p:cNvPr>
          <p:cNvSpPr>
            <a:spLocks noGrp="1"/>
          </p:cNvSpPr>
          <p:nvPr>
            <p:ph type="sldNum" sz="quarter" idx="12"/>
          </p:nvPr>
        </p:nvSpPr>
        <p:spPr/>
        <p:txBody>
          <a:bodyPr/>
          <a:lstStyle/>
          <a:p>
            <a:fld id="{6BEABFCE-E7C7-4DF3-82E4-83DF81700163}" type="slidenum">
              <a:rPr lang="nl-BE" smtClean="0"/>
              <a:pPr/>
              <a:t>‹#›</a:t>
            </a:fld>
            <a:endParaRPr lang="nl-BE" dirty="0"/>
          </a:p>
        </p:txBody>
      </p:sp>
      <p:pic>
        <p:nvPicPr>
          <p:cNvPr id="12" name="Graphic 11">
            <a:extLst>
              <a:ext uri="{FF2B5EF4-FFF2-40B4-BE49-F238E27FC236}">
                <a16:creationId xmlns:a16="http://schemas.microsoft.com/office/drawing/2014/main" id="{51483950-1516-9A5E-2A79-B49FA75FD0B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4750" y="6251202"/>
            <a:ext cx="119173" cy="144000"/>
          </a:xfrm>
          <a:prstGeom prst="rect">
            <a:avLst/>
          </a:prstGeom>
        </p:spPr>
      </p:pic>
    </p:spTree>
    <p:extLst>
      <p:ext uri="{BB962C8B-B14F-4D97-AF65-F5344CB8AC3E}">
        <p14:creationId xmlns:p14="http://schemas.microsoft.com/office/powerpoint/2010/main" val="334606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_Tekst_Foto (vor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488949" y="430314"/>
            <a:ext cx="6566523"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6566523"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19" name="Tijdelijke aanduiding voor afbeelding 18">
            <a:extLst>
              <a:ext uri="{FF2B5EF4-FFF2-40B4-BE49-F238E27FC236}">
                <a16:creationId xmlns:a16="http://schemas.microsoft.com/office/drawing/2014/main" id="{1936CCC2-6996-2477-D488-DC8A49937D15}"/>
              </a:ext>
            </a:extLst>
          </p:cNvPr>
          <p:cNvSpPr>
            <a:spLocks noGrp="1"/>
          </p:cNvSpPr>
          <p:nvPr>
            <p:ph type="pic" sz="quarter" idx="13"/>
          </p:nvPr>
        </p:nvSpPr>
        <p:spPr>
          <a:xfrm>
            <a:off x="7544425" y="488950"/>
            <a:ext cx="4155449" cy="5876925"/>
          </a:xfrm>
          <a:custGeom>
            <a:avLst/>
            <a:gdLst>
              <a:gd name="connsiteX0" fmla="*/ 1903280 w 3806558"/>
              <a:gd name="connsiteY0" fmla="*/ 0 h 5383499"/>
              <a:gd name="connsiteX1" fmla="*/ 3806558 w 3806558"/>
              <a:gd name="connsiteY1" fmla="*/ 1903278 h 5383499"/>
              <a:gd name="connsiteX2" fmla="*/ 3806558 w 3806558"/>
              <a:gd name="connsiteY2" fmla="*/ 3468326 h 5383499"/>
              <a:gd name="connsiteX3" fmla="*/ 1954430 w 3806558"/>
              <a:gd name="connsiteY3" fmla="*/ 5360501 h 5383499"/>
              <a:gd name="connsiteX4" fmla="*/ 1903280 w 3806558"/>
              <a:gd name="connsiteY4" fmla="*/ 5383499 h 5383499"/>
              <a:gd name="connsiteX5" fmla="*/ 1852129 w 3806558"/>
              <a:gd name="connsiteY5" fmla="*/ 5360501 h 5383499"/>
              <a:gd name="connsiteX6" fmla="*/ 0 w 3806558"/>
              <a:gd name="connsiteY6" fmla="*/ 3468326 h 5383499"/>
              <a:gd name="connsiteX7" fmla="*/ 0 w 3806558"/>
              <a:gd name="connsiteY7" fmla="*/ 1903278 h 5383499"/>
              <a:gd name="connsiteX8" fmla="*/ 1903280 w 3806558"/>
              <a:gd name="connsiteY8" fmla="*/ 0 h 53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6558" h="5383499">
                <a:moveTo>
                  <a:pt x="1903280" y="0"/>
                </a:moveTo>
                <a:cubicBezTo>
                  <a:pt x="2952858" y="0"/>
                  <a:pt x="3806558" y="853699"/>
                  <a:pt x="3806558" y="1903278"/>
                </a:cubicBezTo>
                <a:lnTo>
                  <a:pt x="3806558" y="3468326"/>
                </a:lnTo>
                <a:cubicBezTo>
                  <a:pt x="3806558" y="4519491"/>
                  <a:pt x="2030165" y="5326798"/>
                  <a:pt x="1954430" y="5360501"/>
                </a:cubicBezTo>
                <a:lnTo>
                  <a:pt x="1903280" y="5383499"/>
                </a:lnTo>
                <a:lnTo>
                  <a:pt x="1852129" y="5360501"/>
                </a:lnTo>
                <a:cubicBezTo>
                  <a:pt x="1776394" y="5326798"/>
                  <a:pt x="0" y="4519491"/>
                  <a:pt x="0" y="3468326"/>
                </a:cubicBezTo>
                <a:lnTo>
                  <a:pt x="0" y="1903278"/>
                </a:lnTo>
                <a:cubicBezTo>
                  <a:pt x="0" y="853699"/>
                  <a:pt x="853700" y="0"/>
                  <a:pt x="1903280" y="0"/>
                </a:cubicBezTo>
                <a:close/>
              </a:path>
            </a:pathLst>
          </a:custGeom>
          <a:solidFill>
            <a:schemeClr val="bg2"/>
          </a:solidFill>
        </p:spPr>
        <p:txBody>
          <a:bodyPr wrap="square">
            <a:noAutofit/>
          </a:bodyPr>
          <a:lstStyle/>
          <a:p>
            <a:r>
              <a:rPr lang="nl-NL"/>
              <a:t>Klik op het pictogram als u een afbeelding wilt toevoegen</a:t>
            </a:r>
            <a:endParaRPr lang="nl-BE"/>
          </a:p>
        </p:txBody>
      </p:sp>
      <p:pic>
        <p:nvPicPr>
          <p:cNvPr id="10" name="Graphic 9">
            <a:extLst>
              <a:ext uri="{FF2B5EF4-FFF2-40B4-BE49-F238E27FC236}">
                <a16:creationId xmlns:a16="http://schemas.microsoft.com/office/drawing/2014/main" id="{84E6FD5A-824C-B903-DEAC-1A2C7A2C2E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1" y="6251202"/>
            <a:ext cx="119173" cy="144000"/>
          </a:xfrm>
          <a:prstGeom prst="rect">
            <a:avLst/>
          </a:prstGeom>
        </p:spPr>
      </p:pic>
      <p:sp>
        <p:nvSpPr>
          <p:cNvPr id="11" name="Tijdelijke aanduiding voor dianummer 10">
            <a:extLst>
              <a:ext uri="{FF2B5EF4-FFF2-40B4-BE49-F238E27FC236}">
                <a16:creationId xmlns:a16="http://schemas.microsoft.com/office/drawing/2014/main" id="{9A173F29-17E4-F7FB-08F5-25F396E715EE}"/>
              </a:ext>
            </a:extLst>
          </p:cNvPr>
          <p:cNvSpPr>
            <a:spLocks noGrp="1"/>
          </p:cNvSpPr>
          <p:nvPr>
            <p:ph type="sldNum" sz="quarter" idx="15"/>
          </p:nvPr>
        </p:nvSpPr>
        <p:spPr>
          <a:xfrm>
            <a:off x="11334751" y="6121400"/>
            <a:ext cx="365124" cy="280800"/>
          </a:xfrm>
        </p:spPr>
        <p:txBody>
          <a:bodyPr/>
          <a:lstStyle/>
          <a:p>
            <a:fld id="{6BEABFCE-E7C7-4DF3-82E4-83DF81700163}" type="slidenum">
              <a:rPr lang="nl-BE" smtClean="0"/>
              <a:pPr/>
              <a:t>‹#›</a:t>
            </a:fld>
            <a:endParaRPr lang="nl-BE" dirty="0"/>
          </a:p>
        </p:txBody>
      </p:sp>
    </p:spTree>
    <p:extLst>
      <p:ext uri="{BB962C8B-B14F-4D97-AF65-F5344CB8AC3E}">
        <p14:creationId xmlns:p14="http://schemas.microsoft.com/office/powerpoint/2010/main" val="367412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_Tekst_Foto (staand-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488949" y="430314"/>
            <a:ext cx="6180375"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6180375"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15" name="Tijdelijke aanduiding voor afbeelding 14">
            <a:extLst>
              <a:ext uri="{FF2B5EF4-FFF2-40B4-BE49-F238E27FC236}">
                <a16:creationId xmlns:a16="http://schemas.microsoft.com/office/drawing/2014/main" id="{0E497C74-13F3-8D86-5FC7-EBA1E75DE344}"/>
              </a:ext>
            </a:extLst>
          </p:cNvPr>
          <p:cNvSpPr>
            <a:spLocks noGrp="1"/>
          </p:cNvSpPr>
          <p:nvPr>
            <p:ph type="pic" sz="quarter" idx="14"/>
          </p:nvPr>
        </p:nvSpPr>
        <p:spPr>
          <a:xfrm>
            <a:off x="7543800" y="0"/>
            <a:ext cx="4648200" cy="6858000"/>
          </a:xfrm>
          <a:custGeom>
            <a:avLst/>
            <a:gdLst>
              <a:gd name="connsiteX0" fmla="*/ 0 w 4648200"/>
              <a:gd name="connsiteY0" fmla="*/ 0 h 6858000"/>
              <a:gd name="connsiteX1" fmla="*/ 4648200 w 4648200"/>
              <a:gd name="connsiteY1" fmla="*/ 0 h 6858000"/>
              <a:gd name="connsiteX2" fmla="*/ 4648200 w 4648200"/>
              <a:gd name="connsiteY2" fmla="*/ 6858000 h 6858000"/>
              <a:gd name="connsiteX3" fmla="*/ 0 w 4648200"/>
              <a:gd name="connsiteY3" fmla="*/ 6858000 h 6858000"/>
              <a:gd name="connsiteX4" fmla="*/ 0 w 4648200"/>
              <a:gd name="connsiteY4" fmla="*/ 6427555 h 6858000"/>
              <a:gd name="connsiteX5" fmla="*/ 630000 w 4648200"/>
              <a:gd name="connsiteY5" fmla="*/ 5797555 h 6858000"/>
              <a:gd name="connsiteX6" fmla="*/ 630000 w 4648200"/>
              <a:gd name="connsiteY6" fmla="*/ 5535186 h 6858000"/>
              <a:gd name="connsiteX7" fmla="*/ 0 w 4648200"/>
              <a:gd name="connsiteY7" fmla="*/ 4905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8200" h="6858000">
                <a:moveTo>
                  <a:pt x="0" y="0"/>
                </a:moveTo>
                <a:lnTo>
                  <a:pt x="4648200" y="0"/>
                </a:lnTo>
                <a:lnTo>
                  <a:pt x="4648200" y="6858000"/>
                </a:lnTo>
                <a:lnTo>
                  <a:pt x="0" y="6858000"/>
                </a:lnTo>
                <a:lnTo>
                  <a:pt x="0" y="6427555"/>
                </a:lnTo>
                <a:cubicBezTo>
                  <a:pt x="347419" y="6427555"/>
                  <a:pt x="630000" y="6144974"/>
                  <a:pt x="630000" y="5797555"/>
                </a:cubicBezTo>
                <a:lnTo>
                  <a:pt x="630000" y="5535186"/>
                </a:lnTo>
                <a:cubicBezTo>
                  <a:pt x="630000" y="5187767"/>
                  <a:pt x="347419" y="4905186"/>
                  <a:pt x="0" y="4905186"/>
                </a:cubicBezTo>
                <a:close/>
              </a:path>
            </a:pathLst>
          </a:custGeom>
          <a:solidFill>
            <a:schemeClr val="accent3"/>
          </a:solidFill>
        </p:spPr>
        <p:txBody>
          <a:bodyPr wrap="square">
            <a:noAutofit/>
          </a:bodyPr>
          <a:lstStyle/>
          <a:p>
            <a:r>
              <a:rPr lang="nl-NL"/>
              <a:t>Klik op het pictogram als u een afbeelding wilt toevoegen</a:t>
            </a:r>
            <a:endParaRPr lang="nl-BE"/>
          </a:p>
        </p:txBody>
      </p:sp>
      <p:sp>
        <p:nvSpPr>
          <p:cNvPr id="16" name="Graphic 7">
            <a:extLst>
              <a:ext uri="{FF2B5EF4-FFF2-40B4-BE49-F238E27FC236}">
                <a16:creationId xmlns:a16="http://schemas.microsoft.com/office/drawing/2014/main" id="{1D4ECF36-F5FB-4B9E-B50D-24B7DD1645A8}"/>
              </a:ext>
            </a:extLst>
          </p:cNvPr>
          <p:cNvSpPr/>
          <p:nvPr userDrawn="1"/>
        </p:nvSpPr>
        <p:spPr>
          <a:xfrm>
            <a:off x="6913800" y="4905186"/>
            <a:ext cx="1260000" cy="1522368"/>
          </a:xfrm>
          <a:custGeom>
            <a:avLst/>
            <a:gdLst>
              <a:gd name="connsiteX0" fmla="*/ 630000 w 1260000"/>
              <a:gd name="connsiteY0" fmla="*/ 0 h 1522368"/>
              <a:gd name="connsiteX1" fmla="*/ 0 w 1260000"/>
              <a:gd name="connsiteY1" fmla="*/ 630000 h 1522368"/>
              <a:gd name="connsiteX2" fmla="*/ 0 w 1260000"/>
              <a:gd name="connsiteY2" fmla="*/ 892369 h 1522368"/>
              <a:gd name="connsiteX3" fmla="*/ 630000 w 1260000"/>
              <a:gd name="connsiteY3" fmla="*/ 1522369 h 1522368"/>
              <a:gd name="connsiteX4" fmla="*/ 1260000 w 1260000"/>
              <a:gd name="connsiteY4" fmla="*/ 892369 h 1522368"/>
              <a:gd name="connsiteX5" fmla="*/ 1260000 w 1260000"/>
              <a:gd name="connsiteY5" fmla="*/ 630000 h 1522368"/>
              <a:gd name="connsiteX6" fmla="*/ 630000 w 1260000"/>
              <a:gd name="connsiteY6" fmla="*/ 0 h 152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1522368">
                <a:moveTo>
                  <a:pt x="630000" y="0"/>
                </a:moveTo>
                <a:cubicBezTo>
                  <a:pt x="282581" y="0"/>
                  <a:pt x="0" y="282581"/>
                  <a:pt x="0" y="630000"/>
                </a:cubicBezTo>
                <a:lnTo>
                  <a:pt x="0" y="892369"/>
                </a:lnTo>
                <a:cubicBezTo>
                  <a:pt x="0" y="1239788"/>
                  <a:pt x="282581" y="1522369"/>
                  <a:pt x="630000" y="1522369"/>
                </a:cubicBezTo>
                <a:cubicBezTo>
                  <a:pt x="977419" y="1522369"/>
                  <a:pt x="1260000" y="1239788"/>
                  <a:pt x="1260000" y="892369"/>
                </a:cubicBezTo>
                <a:lnTo>
                  <a:pt x="1260000" y="630000"/>
                </a:lnTo>
                <a:cubicBezTo>
                  <a:pt x="1260000" y="282581"/>
                  <a:pt x="977419" y="0"/>
                  <a:pt x="630000" y="0"/>
                </a:cubicBezTo>
              </a:path>
            </a:pathLst>
          </a:custGeom>
          <a:solidFill>
            <a:schemeClr val="accent2"/>
          </a:solidFill>
          <a:ln w="1310" cap="flat">
            <a:noFill/>
            <a:prstDash val="solid"/>
            <a:miter/>
          </a:ln>
        </p:spPr>
        <p:txBody>
          <a:bodyPr rtlCol="0" anchor="ctr"/>
          <a:lstStyle/>
          <a:p>
            <a:endParaRPr lang="nl-BE"/>
          </a:p>
        </p:txBody>
      </p:sp>
      <p:pic>
        <p:nvPicPr>
          <p:cNvPr id="21" name="Graphic 20">
            <a:extLst>
              <a:ext uri="{FF2B5EF4-FFF2-40B4-BE49-F238E27FC236}">
                <a16:creationId xmlns:a16="http://schemas.microsoft.com/office/drawing/2014/main" id="{BF9FEC05-2DF8-0D28-197D-1E07FE04C9F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4200" y="6251202"/>
            <a:ext cx="119173" cy="144000"/>
          </a:xfrm>
          <a:prstGeom prst="rect">
            <a:avLst/>
          </a:prstGeom>
        </p:spPr>
      </p:pic>
      <p:sp>
        <p:nvSpPr>
          <p:cNvPr id="22" name="Tijdelijke aanduiding voor voettekst 21">
            <a:extLst>
              <a:ext uri="{FF2B5EF4-FFF2-40B4-BE49-F238E27FC236}">
                <a16:creationId xmlns:a16="http://schemas.microsoft.com/office/drawing/2014/main" id="{2B8FCEEE-E5F8-71F2-DCFB-EE66CD6DDFBB}"/>
              </a:ext>
            </a:extLst>
          </p:cNvPr>
          <p:cNvSpPr>
            <a:spLocks noGrp="1"/>
          </p:cNvSpPr>
          <p:nvPr>
            <p:ph type="ftr" sz="quarter" idx="15"/>
          </p:nvPr>
        </p:nvSpPr>
        <p:spPr>
          <a:xfrm>
            <a:off x="1065450" y="6121400"/>
            <a:ext cx="5114925" cy="280800"/>
          </a:xfrm>
        </p:spPr>
        <p:txBody>
          <a:bodyPr/>
          <a:lstStyle/>
          <a:p>
            <a:r>
              <a:rPr lang="nl-BE"/>
              <a:t>Titel van de presentatie</a:t>
            </a:r>
            <a:endParaRPr lang="nl-BE" dirty="0"/>
          </a:p>
        </p:txBody>
      </p:sp>
      <p:sp>
        <p:nvSpPr>
          <p:cNvPr id="23" name="Tijdelijke aanduiding voor dianummer 22">
            <a:extLst>
              <a:ext uri="{FF2B5EF4-FFF2-40B4-BE49-F238E27FC236}">
                <a16:creationId xmlns:a16="http://schemas.microsoft.com/office/drawing/2014/main" id="{CC2DC9F6-728F-DEC3-F72F-C85F6EEC9FFE}"/>
              </a:ext>
            </a:extLst>
          </p:cNvPr>
          <p:cNvSpPr>
            <a:spLocks noGrp="1"/>
          </p:cNvSpPr>
          <p:nvPr>
            <p:ph type="sldNum" sz="quarter" idx="16"/>
          </p:nvPr>
        </p:nvSpPr>
        <p:spPr>
          <a:xfrm>
            <a:off x="6304200" y="6121400"/>
            <a:ext cx="365124" cy="280800"/>
          </a:xfrm>
        </p:spPr>
        <p:txBody>
          <a:bodyPr/>
          <a:lstStyle/>
          <a:p>
            <a:fld id="{6BEABFCE-E7C7-4DF3-82E4-83DF81700163}" type="slidenum">
              <a:rPr lang="nl-BE" smtClean="0"/>
              <a:pPr/>
              <a:t>‹#›</a:t>
            </a:fld>
            <a:endParaRPr lang="nl-BE" dirty="0"/>
          </a:p>
        </p:txBody>
      </p:sp>
    </p:spTree>
    <p:extLst>
      <p:ext uri="{BB962C8B-B14F-4D97-AF65-F5344CB8AC3E}">
        <p14:creationId xmlns:p14="http://schemas.microsoft.com/office/powerpoint/2010/main" val="3125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_Tekst_Foto (staand-links)">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6F09D482-5FB3-F313-822C-7290B5E37A2F}"/>
              </a:ext>
            </a:extLst>
          </p:cNvPr>
          <p:cNvSpPr>
            <a:spLocks noGrp="1"/>
          </p:cNvSpPr>
          <p:nvPr>
            <p:ph type="pic" sz="quarter" idx="15"/>
          </p:nvPr>
        </p:nvSpPr>
        <p:spPr>
          <a:xfrm>
            <a:off x="-4534" y="0"/>
            <a:ext cx="4648200" cy="6858000"/>
          </a:xfrm>
          <a:custGeom>
            <a:avLst/>
            <a:gdLst>
              <a:gd name="connsiteX0" fmla="*/ 0 w 4648200"/>
              <a:gd name="connsiteY0" fmla="*/ 0 h 6858000"/>
              <a:gd name="connsiteX1" fmla="*/ 493484 w 4648200"/>
              <a:gd name="connsiteY1" fmla="*/ 0 h 6858000"/>
              <a:gd name="connsiteX2" fmla="*/ 493484 w 4648200"/>
              <a:gd name="connsiteY2" fmla="*/ 354761 h 6858000"/>
              <a:gd name="connsiteX3" fmla="*/ 1106552 w 4648200"/>
              <a:gd name="connsiteY3" fmla="*/ 981085 h 6858000"/>
              <a:gd name="connsiteX4" fmla="*/ 1123484 w 4648200"/>
              <a:gd name="connsiteY4" fmla="*/ 988698 h 6858000"/>
              <a:gd name="connsiteX5" fmla="*/ 1140415 w 4648200"/>
              <a:gd name="connsiteY5" fmla="*/ 981085 h 6858000"/>
              <a:gd name="connsiteX6" fmla="*/ 1753483 w 4648200"/>
              <a:gd name="connsiteY6" fmla="*/ 354761 h 6858000"/>
              <a:gd name="connsiteX7" fmla="*/ 1753483 w 4648200"/>
              <a:gd name="connsiteY7" fmla="*/ 0 h 6858000"/>
              <a:gd name="connsiteX8" fmla="*/ 4648200 w 4648200"/>
              <a:gd name="connsiteY8" fmla="*/ 0 h 6858000"/>
              <a:gd name="connsiteX9" fmla="*/ 4648200 w 4648200"/>
              <a:gd name="connsiteY9" fmla="*/ 6858000 h 6858000"/>
              <a:gd name="connsiteX10" fmla="*/ 0 w 46482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8200" h="6858000">
                <a:moveTo>
                  <a:pt x="0" y="0"/>
                </a:moveTo>
                <a:lnTo>
                  <a:pt x="493484" y="0"/>
                </a:lnTo>
                <a:lnTo>
                  <a:pt x="493484" y="354761"/>
                </a:lnTo>
                <a:cubicBezTo>
                  <a:pt x="493484" y="702704"/>
                  <a:pt x="1081484" y="969929"/>
                  <a:pt x="1106552" y="981085"/>
                </a:cubicBezTo>
                <a:lnTo>
                  <a:pt x="1123484" y="988698"/>
                </a:lnTo>
                <a:lnTo>
                  <a:pt x="1140415" y="981085"/>
                </a:lnTo>
                <a:cubicBezTo>
                  <a:pt x="1165484" y="969929"/>
                  <a:pt x="1753483" y="702704"/>
                  <a:pt x="1753483" y="354761"/>
                </a:cubicBezTo>
                <a:lnTo>
                  <a:pt x="1753483" y="0"/>
                </a:lnTo>
                <a:lnTo>
                  <a:pt x="4648200" y="0"/>
                </a:lnTo>
                <a:lnTo>
                  <a:pt x="4648200" y="6858000"/>
                </a:lnTo>
                <a:lnTo>
                  <a:pt x="0" y="6858000"/>
                </a:lnTo>
                <a:close/>
              </a:path>
            </a:pathLst>
          </a:custGeom>
          <a:solidFill>
            <a:schemeClr val="accent1"/>
          </a:solidFill>
        </p:spPr>
        <p:txBody>
          <a:bodyPr wrap="square">
            <a:noAutofit/>
          </a:body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5274301" y="430314"/>
            <a:ext cx="6424850"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5274302" y="1413990"/>
            <a:ext cx="6424850"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pic>
        <p:nvPicPr>
          <p:cNvPr id="21" name="Graphic 20">
            <a:extLst>
              <a:ext uri="{FF2B5EF4-FFF2-40B4-BE49-F238E27FC236}">
                <a16:creationId xmlns:a16="http://schemas.microsoft.com/office/drawing/2014/main" id="{78B83385-DD72-857E-3520-0BCEC67C0EB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251202"/>
            <a:ext cx="119173" cy="144000"/>
          </a:xfrm>
          <a:prstGeom prst="rect">
            <a:avLst/>
          </a:prstGeom>
        </p:spPr>
      </p:pic>
      <p:sp>
        <p:nvSpPr>
          <p:cNvPr id="22" name="Tijdelijke aanduiding voor voettekst 21">
            <a:extLst>
              <a:ext uri="{FF2B5EF4-FFF2-40B4-BE49-F238E27FC236}">
                <a16:creationId xmlns:a16="http://schemas.microsoft.com/office/drawing/2014/main" id="{F7D1BE4B-731E-A874-F8AE-D516E61072BD}"/>
              </a:ext>
            </a:extLst>
          </p:cNvPr>
          <p:cNvSpPr>
            <a:spLocks noGrp="1"/>
          </p:cNvSpPr>
          <p:nvPr>
            <p:ph type="ftr" sz="quarter" idx="16"/>
          </p:nvPr>
        </p:nvSpPr>
        <p:spPr/>
        <p:txBody>
          <a:bodyPr/>
          <a:lstStyle/>
          <a:p>
            <a:r>
              <a:rPr lang="nl-BE"/>
              <a:t>Titel van de presentatie</a:t>
            </a:r>
            <a:endParaRPr lang="nl-BE" dirty="0"/>
          </a:p>
        </p:txBody>
      </p:sp>
      <p:sp>
        <p:nvSpPr>
          <p:cNvPr id="23" name="Tijdelijke aanduiding voor dianummer 22">
            <a:extLst>
              <a:ext uri="{FF2B5EF4-FFF2-40B4-BE49-F238E27FC236}">
                <a16:creationId xmlns:a16="http://schemas.microsoft.com/office/drawing/2014/main" id="{95DC2557-FDD6-1EB7-DFF0-2FDFDC7B4D3E}"/>
              </a:ext>
            </a:extLst>
          </p:cNvPr>
          <p:cNvSpPr>
            <a:spLocks noGrp="1"/>
          </p:cNvSpPr>
          <p:nvPr>
            <p:ph type="sldNum" sz="quarter" idx="17"/>
          </p:nvPr>
        </p:nvSpPr>
        <p:spPr/>
        <p:txBody>
          <a:bodyPr/>
          <a:lstStyle/>
          <a:p>
            <a:fld id="{6BEABFCE-E7C7-4DF3-82E4-83DF81700163}" type="slidenum">
              <a:rPr lang="nl-BE" smtClean="0"/>
              <a:pPr/>
              <a:t>‹#›</a:t>
            </a:fld>
            <a:endParaRPr lang="nl-BE" dirty="0"/>
          </a:p>
        </p:txBody>
      </p:sp>
      <p:sp>
        <p:nvSpPr>
          <p:cNvPr id="27" name="Graphic 10">
            <a:extLst>
              <a:ext uri="{FF2B5EF4-FFF2-40B4-BE49-F238E27FC236}">
                <a16:creationId xmlns:a16="http://schemas.microsoft.com/office/drawing/2014/main" id="{82C7CE34-54DE-804D-70DC-ABE83856ADA8}"/>
              </a:ext>
            </a:extLst>
          </p:cNvPr>
          <p:cNvSpPr/>
          <p:nvPr userDrawn="1"/>
        </p:nvSpPr>
        <p:spPr>
          <a:xfrm>
            <a:off x="488950" y="-793280"/>
            <a:ext cx="1259999" cy="1781976"/>
          </a:xfrm>
          <a:custGeom>
            <a:avLst/>
            <a:gdLst>
              <a:gd name="connsiteX0" fmla="*/ 360000 w 720000"/>
              <a:gd name="connsiteY0" fmla="*/ 1018274 h 1018273"/>
              <a:gd name="connsiteX1" fmla="*/ 350325 w 720000"/>
              <a:gd name="connsiteY1" fmla="*/ 1013924 h 1018273"/>
              <a:gd name="connsiteX2" fmla="*/ 0 w 720000"/>
              <a:gd name="connsiteY2" fmla="*/ 656024 h 1018273"/>
              <a:gd name="connsiteX3" fmla="*/ 0 w 720000"/>
              <a:gd name="connsiteY3" fmla="*/ 360000 h 1018273"/>
              <a:gd name="connsiteX4" fmla="*/ 360000 w 720000"/>
              <a:gd name="connsiteY4" fmla="*/ 0 h 1018273"/>
              <a:gd name="connsiteX5" fmla="*/ 720000 w 720000"/>
              <a:gd name="connsiteY5" fmla="*/ 360000 h 1018273"/>
              <a:gd name="connsiteX6" fmla="*/ 720000 w 720000"/>
              <a:gd name="connsiteY6" fmla="*/ 656024 h 1018273"/>
              <a:gd name="connsiteX7" fmla="*/ 369675 w 720000"/>
              <a:gd name="connsiteY7" fmla="*/ 1013924 h 1018273"/>
              <a:gd name="connsiteX8" fmla="*/ 360000 w 720000"/>
              <a:gd name="connsiteY8" fmla="*/ 1018274 h 10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00" h="1018273">
                <a:moveTo>
                  <a:pt x="360000" y="1018274"/>
                </a:moveTo>
                <a:lnTo>
                  <a:pt x="350325" y="1013924"/>
                </a:lnTo>
                <a:cubicBezTo>
                  <a:pt x="336000" y="1007549"/>
                  <a:pt x="0" y="854849"/>
                  <a:pt x="0" y="656024"/>
                </a:cubicBezTo>
                <a:lnTo>
                  <a:pt x="0" y="360000"/>
                </a:lnTo>
                <a:cubicBezTo>
                  <a:pt x="0" y="161475"/>
                  <a:pt x="161475" y="0"/>
                  <a:pt x="360000" y="0"/>
                </a:cubicBezTo>
                <a:cubicBezTo>
                  <a:pt x="558525" y="0"/>
                  <a:pt x="720000" y="161475"/>
                  <a:pt x="720000" y="360000"/>
                </a:cubicBezTo>
                <a:lnTo>
                  <a:pt x="720000" y="656024"/>
                </a:lnTo>
                <a:cubicBezTo>
                  <a:pt x="720000" y="854849"/>
                  <a:pt x="384000" y="1007549"/>
                  <a:pt x="369675" y="1013924"/>
                </a:cubicBezTo>
                <a:lnTo>
                  <a:pt x="360000" y="1018274"/>
                </a:lnTo>
                <a:close/>
              </a:path>
            </a:pathLst>
          </a:custGeom>
          <a:solidFill>
            <a:schemeClr val="bg2"/>
          </a:solidFill>
          <a:ln w="744" cap="flat">
            <a:noFill/>
            <a:prstDash val="solid"/>
            <a:miter/>
          </a:ln>
        </p:spPr>
        <p:txBody>
          <a:bodyPr rtlCol="0" anchor="ctr"/>
          <a:lstStyle/>
          <a:p>
            <a:endParaRPr lang="nl-BE"/>
          </a:p>
        </p:txBody>
      </p:sp>
    </p:spTree>
    <p:extLst>
      <p:ext uri="{BB962C8B-B14F-4D97-AF65-F5344CB8AC3E}">
        <p14:creationId xmlns:p14="http://schemas.microsoft.com/office/powerpoint/2010/main" val="83874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_Tekst_Foto (liggend-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A631532A-13D8-A72F-08DE-406DB0F0BB6E}"/>
              </a:ext>
            </a:extLst>
          </p:cNvPr>
          <p:cNvSpPr>
            <a:spLocks noGrp="1"/>
          </p:cNvSpPr>
          <p:nvPr>
            <p:ph type="pic" sz="quarter" idx="14"/>
          </p:nvPr>
        </p:nvSpPr>
        <p:spPr>
          <a:xfrm>
            <a:off x="6096000" y="488950"/>
            <a:ext cx="6096000" cy="5387975"/>
          </a:xfrm>
          <a:custGeom>
            <a:avLst/>
            <a:gdLst>
              <a:gd name="connsiteX0" fmla="*/ 0 w 6096000"/>
              <a:gd name="connsiteY0" fmla="*/ 0 h 5387975"/>
              <a:gd name="connsiteX1" fmla="*/ 475939 w 6096000"/>
              <a:gd name="connsiteY1" fmla="*/ 0 h 5387975"/>
              <a:gd name="connsiteX2" fmla="*/ 475939 w 6096000"/>
              <a:gd name="connsiteY2" fmla="*/ 264017 h 5387975"/>
              <a:gd name="connsiteX3" fmla="*/ 1089007 w 6096000"/>
              <a:gd name="connsiteY3" fmla="*/ 890341 h 5387975"/>
              <a:gd name="connsiteX4" fmla="*/ 1105939 w 6096000"/>
              <a:gd name="connsiteY4" fmla="*/ 897954 h 5387975"/>
              <a:gd name="connsiteX5" fmla="*/ 1122870 w 6096000"/>
              <a:gd name="connsiteY5" fmla="*/ 890341 h 5387975"/>
              <a:gd name="connsiteX6" fmla="*/ 1735938 w 6096000"/>
              <a:gd name="connsiteY6" fmla="*/ 264017 h 5387975"/>
              <a:gd name="connsiteX7" fmla="*/ 1735938 w 6096000"/>
              <a:gd name="connsiteY7" fmla="*/ 0 h 5387975"/>
              <a:gd name="connsiteX8" fmla="*/ 6096000 w 6096000"/>
              <a:gd name="connsiteY8" fmla="*/ 0 h 5387975"/>
              <a:gd name="connsiteX9" fmla="*/ 6096000 w 6096000"/>
              <a:gd name="connsiteY9" fmla="*/ 5387975 h 5387975"/>
              <a:gd name="connsiteX10" fmla="*/ 0 w 6096000"/>
              <a:gd name="connsiteY10" fmla="*/ 5387975 h 538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5387975">
                <a:moveTo>
                  <a:pt x="0" y="0"/>
                </a:moveTo>
                <a:lnTo>
                  <a:pt x="475939" y="0"/>
                </a:lnTo>
                <a:lnTo>
                  <a:pt x="475939" y="264017"/>
                </a:lnTo>
                <a:cubicBezTo>
                  <a:pt x="475939" y="611960"/>
                  <a:pt x="1063939" y="879185"/>
                  <a:pt x="1089007" y="890341"/>
                </a:cubicBezTo>
                <a:lnTo>
                  <a:pt x="1105939" y="897954"/>
                </a:lnTo>
                <a:lnTo>
                  <a:pt x="1122870" y="890341"/>
                </a:lnTo>
                <a:cubicBezTo>
                  <a:pt x="1147939" y="879185"/>
                  <a:pt x="1735938" y="611960"/>
                  <a:pt x="1735938" y="264017"/>
                </a:cubicBezTo>
                <a:lnTo>
                  <a:pt x="1735938" y="0"/>
                </a:lnTo>
                <a:lnTo>
                  <a:pt x="6096000" y="0"/>
                </a:lnTo>
                <a:lnTo>
                  <a:pt x="6096000" y="5387975"/>
                </a:lnTo>
                <a:lnTo>
                  <a:pt x="0" y="5387975"/>
                </a:lnTo>
                <a:close/>
              </a:path>
            </a:pathLst>
          </a:custGeom>
          <a:solidFill>
            <a:schemeClr val="tx2"/>
          </a:solidFill>
        </p:spPr>
        <p:txBody>
          <a:bodyPr wrap="square">
            <a:noAutofit/>
          </a:body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488949" y="430314"/>
            <a:ext cx="5119369"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5119369"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4" name="Tijdelijke aanduiding voor voettekst 3">
            <a:extLst>
              <a:ext uri="{FF2B5EF4-FFF2-40B4-BE49-F238E27FC236}">
                <a16:creationId xmlns:a16="http://schemas.microsoft.com/office/drawing/2014/main" id="{4699D086-7B6B-245E-6C49-8050628B74AC}"/>
              </a:ext>
            </a:extLst>
          </p:cNvPr>
          <p:cNvSpPr>
            <a:spLocks noGrp="1"/>
          </p:cNvSpPr>
          <p:nvPr>
            <p:ph type="ftr" sz="quarter" idx="15"/>
          </p:nvPr>
        </p:nvSpPr>
        <p:spPr/>
        <p:txBody>
          <a:bodyPr/>
          <a:lstStyle/>
          <a:p>
            <a:r>
              <a:rPr lang="nl-BE"/>
              <a:t>Titel van de presentatie</a:t>
            </a:r>
            <a:endParaRPr lang="nl-BE" dirty="0"/>
          </a:p>
        </p:txBody>
      </p:sp>
      <p:sp>
        <p:nvSpPr>
          <p:cNvPr id="5" name="Tijdelijke aanduiding voor dianummer 4">
            <a:extLst>
              <a:ext uri="{FF2B5EF4-FFF2-40B4-BE49-F238E27FC236}">
                <a16:creationId xmlns:a16="http://schemas.microsoft.com/office/drawing/2014/main" id="{071612B5-1B88-F9C7-C905-E7A7D13FCE8F}"/>
              </a:ext>
            </a:extLst>
          </p:cNvPr>
          <p:cNvSpPr>
            <a:spLocks noGrp="1"/>
          </p:cNvSpPr>
          <p:nvPr>
            <p:ph type="sldNum" sz="quarter" idx="16"/>
          </p:nvPr>
        </p:nvSpPr>
        <p:spPr/>
        <p:txBody>
          <a:bodyPr/>
          <a:lstStyle/>
          <a:p>
            <a:fld id="{6BEABFCE-E7C7-4DF3-82E4-83DF81700163}" type="slidenum">
              <a:rPr lang="nl-BE" smtClean="0"/>
              <a:pPr/>
              <a:t>‹#›</a:t>
            </a:fld>
            <a:endParaRPr lang="nl-BE" dirty="0"/>
          </a:p>
        </p:txBody>
      </p:sp>
      <p:pic>
        <p:nvPicPr>
          <p:cNvPr id="12" name="Graphic 11">
            <a:extLst>
              <a:ext uri="{FF2B5EF4-FFF2-40B4-BE49-F238E27FC236}">
                <a16:creationId xmlns:a16="http://schemas.microsoft.com/office/drawing/2014/main" id="{056B5909-EEAD-986E-6A82-F2BE4BD9A42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251202"/>
            <a:ext cx="119173" cy="144000"/>
          </a:xfrm>
          <a:prstGeom prst="rect">
            <a:avLst/>
          </a:prstGeom>
        </p:spPr>
      </p:pic>
      <p:sp>
        <p:nvSpPr>
          <p:cNvPr id="24" name="Graphic 10">
            <a:extLst>
              <a:ext uri="{FF2B5EF4-FFF2-40B4-BE49-F238E27FC236}">
                <a16:creationId xmlns:a16="http://schemas.microsoft.com/office/drawing/2014/main" id="{E852860F-8275-E60D-839D-A38C0301651B}"/>
              </a:ext>
            </a:extLst>
          </p:cNvPr>
          <p:cNvSpPr/>
          <p:nvPr userDrawn="1"/>
        </p:nvSpPr>
        <p:spPr>
          <a:xfrm>
            <a:off x="6571939" y="-395074"/>
            <a:ext cx="1259999" cy="1781976"/>
          </a:xfrm>
          <a:custGeom>
            <a:avLst/>
            <a:gdLst>
              <a:gd name="connsiteX0" fmla="*/ 360000 w 720000"/>
              <a:gd name="connsiteY0" fmla="*/ 1018274 h 1018273"/>
              <a:gd name="connsiteX1" fmla="*/ 350325 w 720000"/>
              <a:gd name="connsiteY1" fmla="*/ 1013924 h 1018273"/>
              <a:gd name="connsiteX2" fmla="*/ 0 w 720000"/>
              <a:gd name="connsiteY2" fmla="*/ 656024 h 1018273"/>
              <a:gd name="connsiteX3" fmla="*/ 0 w 720000"/>
              <a:gd name="connsiteY3" fmla="*/ 360000 h 1018273"/>
              <a:gd name="connsiteX4" fmla="*/ 360000 w 720000"/>
              <a:gd name="connsiteY4" fmla="*/ 0 h 1018273"/>
              <a:gd name="connsiteX5" fmla="*/ 720000 w 720000"/>
              <a:gd name="connsiteY5" fmla="*/ 360000 h 1018273"/>
              <a:gd name="connsiteX6" fmla="*/ 720000 w 720000"/>
              <a:gd name="connsiteY6" fmla="*/ 656024 h 1018273"/>
              <a:gd name="connsiteX7" fmla="*/ 369675 w 720000"/>
              <a:gd name="connsiteY7" fmla="*/ 1013924 h 1018273"/>
              <a:gd name="connsiteX8" fmla="*/ 360000 w 720000"/>
              <a:gd name="connsiteY8" fmla="*/ 1018274 h 10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00" h="1018273">
                <a:moveTo>
                  <a:pt x="360000" y="1018274"/>
                </a:moveTo>
                <a:lnTo>
                  <a:pt x="350325" y="1013924"/>
                </a:lnTo>
                <a:cubicBezTo>
                  <a:pt x="336000" y="1007549"/>
                  <a:pt x="0" y="854849"/>
                  <a:pt x="0" y="656024"/>
                </a:cubicBezTo>
                <a:lnTo>
                  <a:pt x="0" y="360000"/>
                </a:lnTo>
                <a:cubicBezTo>
                  <a:pt x="0" y="161475"/>
                  <a:pt x="161475" y="0"/>
                  <a:pt x="360000" y="0"/>
                </a:cubicBezTo>
                <a:cubicBezTo>
                  <a:pt x="558525" y="0"/>
                  <a:pt x="720000" y="161475"/>
                  <a:pt x="720000" y="360000"/>
                </a:cubicBezTo>
                <a:lnTo>
                  <a:pt x="720000" y="656024"/>
                </a:lnTo>
                <a:cubicBezTo>
                  <a:pt x="720000" y="854849"/>
                  <a:pt x="384000" y="1007549"/>
                  <a:pt x="369675" y="1013924"/>
                </a:cubicBezTo>
                <a:lnTo>
                  <a:pt x="360000" y="1018274"/>
                </a:lnTo>
                <a:close/>
              </a:path>
            </a:pathLst>
          </a:custGeom>
          <a:solidFill>
            <a:schemeClr val="accent1"/>
          </a:solidFill>
          <a:ln w="744" cap="flat">
            <a:noFill/>
            <a:prstDash val="solid"/>
            <a:miter/>
          </a:ln>
        </p:spPr>
        <p:txBody>
          <a:bodyPr rtlCol="0" anchor="ctr"/>
          <a:lstStyle/>
          <a:p>
            <a:endParaRPr lang="nl-BE"/>
          </a:p>
        </p:txBody>
      </p:sp>
    </p:spTree>
    <p:extLst>
      <p:ext uri="{BB962C8B-B14F-4D97-AF65-F5344CB8AC3E}">
        <p14:creationId xmlns:p14="http://schemas.microsoft.com/office/powerpoint/2010/main" val="344581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_Tekst_Foto (liggend-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a:xfrm>
            <a:off x="6571939" y="430314"/>
            <a:ext cx="5119369" cy="609398"/>
          </a:xfrm>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6571940" y="1413990"/>
            <a:ext cx="5119369"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4" name="Tijdelijke aanduiding voor voettekst 3">
            <a:extLst>
              <a:ext uri="{FF2B5EF4-FFF2-40B4-BE49-F238E27FC236}">
                <a16:creationId xmlns:a16="http://schemas.microsoft.com/office/drawing/2014/main" id="{4699D086-7B6B-245E-6C49-8050628B74AC}"/>
              </a:ext>
            </a:extLst>
          </p:cNvPr>
          <p:cNvSpPr>
            <a:spLocks noGrp="1"/>
          </p:cNvSpPr>
          <p:nvPr>
            <p:ph type="ftr" sz="quarter" idx="15"/>
          </p:nvPr>
        </p:nvSpPr>
        <p:spPr/>
        <p:txBody>
          <a:bodyPr/>
          <a:lstStyle/>
          <a:p>
            <a:r>
              <a:rPr lang="nl-BE"/>
              <a:t>Titel van de presentatie</a:t>
            </a:r>
            <a:endParaRPr lang="nl-BE" dirty="0"/>
          </a:p>
        </p:txBody>
      </p:sp>
      <p:sp>
        <p:nvSpPr>
          <p:cNvPr id="5" name="Tijdelijke aanduiding voor dianummer 4">
            <a:extLst>
              <a:ext uri="{FF2B5EF4-FFF2-40B4-BE49-F238E27FC236}">
                <a16:creationId xmlns:a16="http://schemas.microsoft.com/office/drawing/2014/main" id="{071612B5-1B88-F9C7-C905-E7A7D13FCE8F}"/>
              </a:ext>
            </a:extLst>
          </p:cNvPr>
          <p:cNvSpPr>
            <a:spLocks noGrp="1"/>
          </p:cNvSpPr>
          <p:nvPr>
            <p:ph type="sldNum" sz="quarter" idx="16"/>
          </p:nvPr>
        </p:nvSpPr>
        <p:spPr/>
        <p:txBody>
          <a:bodyPr/>
          <a:lstStyle/>
          <a:p>
            <a:fld id="{6BEABFCE-E7C7-4DF3-82E4-83DF81700163}" type="slidenum">
              <a:rPr lang="nl-BE" smtClean="0"/>
              <a:pPr/>
              <a:t>‹#›</a:t>
            </a:fld>
            <a:endParaRPr lang="nl-BE" dirty="0"/>
          </a:p>
        </p:txBody>
      </p:sp>
      <p:pic>
        <p:nvPicPr>
          <p:cNvPr id="12" name="Graphic 11">
            <a:extLst>
              <a:ext uri="{FF2B5EF4-FFF2-40B4-BE49-F238E27FC236}">
                <a16:creationId xmlns:a16="http://schemas.microsoft.com/office/drawing/2014/main" id="{056B5909-EEAD-986E-6A82-F2BE4BD9A42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251202"/>
            <a:ext cx="119173" cy="144000"/>
          </a:xfrm>
          <a:prstGeom prst="rect">
            <a:avLst/>
          </a:prstGeom>
        </p:spPr>
      </p:pic>
      <p:sp>
        <p:nvSpPr>
          <p:cNvPr id="11" name="Tijdelijke aanduiding voor afbeelding 10">
            <a:extLst>
              <a:ext uri="{FF2B5EF4-FFF2-40B4-BE49-F238E27FC236}">
                <a16:creationId xmlns:a16="http://schemas.microsoft.com/office/drawing/2014/main" id="{93BE5239-AC02-C98F-6BDC-CED9E7619F0C}"/>
              </a:ext>
            </a:extLst>
          </p:cNvPr>
          <p:cNvSpPr>
            <a:spLocks noGrp="1"/>
          </p:cNvSpPr>
          <p:nvPr>
            <p:ph type="pic" sz="quarter" idx="14"/>
          </p:nvPr>
        </p:nvSpPr>
        <p:spPr>
          <a:xfrm>
            <a:off x="633" y="488950"/>
            <a:ext cx="6096000" cy="4897437"/>
          </a:xfrm>
          <a:custGeom>
            <a:avLst/>
            <a:gdLst>
              <a:gd name="connsiteX0" fmla="*/ 0 w 6096000"/>
              <a:gd name="connsiteY0" fmla="*/ 0 h 4897437"/>
              <a:gd name="connsiteX1" fmla="*/ 6096000 w 6096000"/>
              <a:gd name="connsiteY1" fmla="*/ 0 h 4897437"/>
              <a:gd name="connsiteX2" fmla="*/ 6096000 w 6096000"/>
              <a:gd name="connsiteY2" fmla="*/ 4897437 h 4897437"/>
              <a:gd name="connsiteX3" fmla="*/ 5619429 w 6096000"/>
              <a:gd name="connsiteY3" fmla="*/ 4897437 h 4897437"/>
              <a:gd name="connsiteX4" fmla="*/ 5128891 w 6096000"/>
              <a:gd name="connsiteY4" fmla="*/ 4406899 h 4897437"/>
              <a:gd name="connsiteX5" fmla="*/ 4924602 w 6096000"/>
              <a:gd name="connsiteY5" fmla="*/ 4406899 h 4897437"/>
              <a:gd name="connsiteX6" fmla="*/ 4434064 w 6096000"/>
              <a:gd name="connsiteY6" fmla="*/ 4897437 h 4897437"/>
              <a:gd name="connsiteX7" fmla="*/ 0 w 6096000"/>
              <a:gd name="connsiteY7" fmla="*/ 4897437 h 489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4897437">
                <a:moveTo>
                  <a:pt x="0" y="0"/>
                </a:moveTo>
                <a:lnTo>
                  <a:pt x="6096000" y="0"/>
                </a:lnTo>
                <a:lnTo>
                  <a:pt x="6096000" y="4897437"/>
                </a:lnTo>
                <a:lnTo>
                  <a:pt x="5619429" y="4897437"/>
                </a:lnTo>
                <a:cubicBezTo>
                  <a:pt x="5619429" y="4626926"/>
                  <a:pt x="5399402" y="4406899"/>
                  <a:pt x="5128891" y="4406899"/>
                </a:cubicBezTo>
                <a:lnTo>
                  <a:pt x="4924602" y="4406899"/>
                </a:lnTo>
                <a:cubicBezTo>
                  <a:pt x="4654091" y="4406899"/>
                  <a:pt x="4434064" y="4626926"/>
                  <a:pt x="4434064" y="4897437"/>
                </a:cubicBezTo>
                <a:lnTo>
                  <a:pt x="0" y="4897437"/>
                </a:lnTo>
                <a:close/>
              </a:path>
            </a:pathLst>
          </a:custGeom>
          <a:solidFill>
            <a:schemeClr val="accent2"/>
          </a:solidFill>
        </p:spPr>
        <p:txBody>
          <a:bodyPr wrap="square">
            <a:noAutofit/>
          </a:bodyPr>
          <a:lstStyle/>
          <a:p>
            <a:r>
              <a:rPr lang="nl-NL"/>
              <a:t>Klik op het pictogram als u een afbeelding wilt toevoegen</a:t>
            </a:r>
            <a:endParaRPr lang="nl-BE"/>
          </a:p>
        </p:txBody>
      </p:sp>
      <p:sp>
        <p:nvSpPr>
          <p:cNvPr id="13" name="Graphic 7">
            <a:extLst>
              <a:ext uri="{FF2B5EF4-FFF2-40B4-BE49-F238E27FC236}">
                <a16:creationId xmlns:a16="http://schemas.microsoft.com/office/drawing/2014/main" id="{3E880A29-0648-D23E-C69E-D29A95D3B8D5}"/>
              </a:ext>
            </a:extLst>
          </p:cNvPr>
          <p:cNvSpPr/>
          <p:nvPr userDrawn="1"/>
        </p:nvSpPr>
        <p:spPr>
          <a:xfrm rot="5400000" flipV="1">
            <a:off x="4536841" y="4793705"/>
            <a:ext cx="981076" cy="1185364"/>
          </a:xfrm>
          <a:custGeom>
            <a:avLst/>
            <a:gdLst>
              <a:gd name="connsiteX0" fmla="*/ 630000 w 1260000"/>
              <a:gd name="connsiteY0" fmla="*/ 0 h 1522368"/>
              <a:gd name="connsiteX1" fmla="*/ 0 w 1260000"/>
              <a:gd name="connsiteY1" fmla="*/ 630000 h 1522368"/>
              <a:gd name="connsiteX2" fmla="*/ 0 w 1260000"/>
              <a:gd name="connsiteY2" fmla="*/ 892369 h 1522368"/>
              <a:gd name="connsiteX3" fmla="*/ 630000 w 1260000"/>
              <a:gd name="connsiteY3" fmla="*/ 1522369 h 1522368"/>
              <a:gd name="connsiteX4" fmla="*/ 1260000 w 1260000"/>
              <a:gd name="connsiteY4" fmla="*/ 892369 h 1522368"/>
              <a:gd name="connsiteX5" fmla="*/ 1260000 w 1260000"/>
              <a:gd name="connsiteY5" fmla="*/ 630000 h 1522368"/>
              <a:gd name="connsiteX6" fmla="*/ 630000 w 1260000"/>
              <a:gd name="connsiteY6" fmla="*/ 0 h 152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1522368">
                <a:moveTo>
                  <a:pt x="630000" y="0"/>
                </a:moveTo>
                <a:cubicBezTo>
                  <a:pt x="282581" y="0"/>
                  <a:pt x="0" y="282581"/>
                  <a:pt x="0" y="630000"/>
                </a:cubicBezTo>
                <a:lnTo>
                  <a:pt x="0" y="892369"/>
                </a:lnTo>
                <a:cubicBezTo>
                  <a:pt x="0" y="1239788"/>
                  <a:pt x="282581" y="1522369"/>
                  <a:pt x="630000" y="1522369"/>
                </a:cubicBezTo>
                <a:cubicBezTo>
                  <a:pt x="977419" y="1522369"/>
                  <a:pt x="1260000" y="1239788"/>
                  <a:pt x="1260000" y="892369"/>
                </a:cubicBezTo>
                <a:lnTo>
                  <a:pt x="1260000" y="630000"/>
                </a:lnTo>
                <a:cubicBezTo>
                  <a:pt x="1260000" y="282581"/>
                  <a:pt x="977419" y="0"/>
                  <a:pt x="630000" y="0"/>
                </a:cubicBezTo>
              </a:path>
            </a:pathLst>
          </a:custGeom>
          <a:solidFill>
            <a:schemeClr val="bg2"/>
          </a:solidFill>
          <a:ln w="1310" cap="flat">
            <a:noFill/>
            <a:prstDash val="solid"/>
            <a:miter/>
          </a:ln>
        </p:spPr>
        <p:txBody>
          <a:bodyPr rtlCol="0" anchor="ctr"/>
          <a:lstStyle/>
          <a:p>
            <a:endParaRPr lang="nl-BE"/>
          </a:p>
        </p:txBody>
      </p:sp>
    </p:spTree>
    <p:extLst>
      <p:ext uri="{BB962C8B-B14F-4D97-AF65-F5344CB8AC3E}">
        <p14:creationId xmlns:p14="http://schemas.microsoft.com/office/powerpoint/2010/main" val="226877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_Foto_groo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93BE5239-AC02-C98F-6BDC-CED9E7619F0C}"/>
              </a:ext>
            </a:extLst>
          </p:cNvPr>
          <p:cNvSpPr>
            <a:spLocks noGrp="1"/>
          </p:cNvSpPr>
          <p:nvPr>
            <p:ph type="pic" sz="quarter" idx="14"/>
          </p:nvPr>
        </p:nvSpPr>
        <p:spPr>
          <a:xfrm>
            <a:off x="0" y="0"/>
            <a:ext cx="12192000" cy="6858000"/>
          </a:xfrm>
          <a:prstGeom prst="rect">
            <a:avLst/>
          </a:prstGeom>
          <a:solidFill>
            <a:schemeClr val="accent3"/>
          </a:solidFill>
        </p:spPr>
        <p:txBody>
          <a:bodyPr wrap="square">
            <a:noAutofit/>
          </a:bodyPr>
          <a:lstStyle/>
          <a:p>
            <a:r>
              <a:rPr lang="nl-NL"/>
              <a:t>Klik op het pictogram als u een afbeelding wilt toevoegen</a:t>
            </a:r>
            <a:endParaRPr lang="nl-BE"/>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Tree>
    <p:extLst>
      <p:ext uri="{BB962C8B-B14F-4D97-AF65-F5344CB8AC3E}">
        <p14:creationId xmlns:p14="http://schemas.microsoft.com/office/powerpoint/2010/main" val="200645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_Quote_Foto">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93BE5239-AC02-C98F-6BDC-CED9E7619F0C}"/>
              </a:ext>
            </a:extLst>
          </p:cNvPr>
          <p:cNvSpPr>
            <a:spLocks noGrp="1"/>
          </p:cNvSpPr>
          <p:nvPr>
            <p:ph type="pic" sz="quarter" idx="14"/>
          </p:nvPr>
        </p:nvSpPr>
        <p:spPr>
          <a:xfrm>
            <a:off x="0" y="0"/>
            <a:ext cx="12192000" cy="6858000"/>
          </a:xfrm>
          <a:prstGeom prst="rect">
            <a:avLst/>
          </a:prstGeom>
          <a:solidFill>
            <a:schemeClr val="tx2"/>
          </a:solidFill>
        </p:spPr>
        <p:txBody>
          <a:bodyPr wrap="square">
            <a:noAutofit/>
          </a:bodyPr>
          <a:lstStyle/>
          <a:p>
            <a:r>
              <a:rPr lang="nl-NL"/>
              <a:t>Klik op het pictogram als u een afbeelding wilt toevoegen</a:t>
            </a:r>
            <a:endParaRPr lang="nl-BE"/>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2" name="Titel 1">
            <a:extLst>
              <a:ext uri="{FF2B5EF4-FFF2-40B4-BE49-F238E27FC236}">
                <a16:creationId xmlns:a16="http://schemas.microsoft.com/office/drawing/2014/main" id="{7E24A5B5-D83C-044B-A25F-55D493EC30AE}"/>
              </a:ext>
            </a:extLst>
          </p:cNvPr>
          <p:cNvSpPr>
            <a:spLocks noGrp="1"/>
          </p:cNvSpPr>
          <p:nvPr>
            <p:ph type="title"/>
          </p:nvPr>
        </p:nvSpPr>
        <p:spPr>
          <a:xfrm>
            <a:off x="979489" y="904587"/>
            <a:ext cx="5116512" cy="1246495"/>
          </a:xfrm>
        </p:spPr>
        <p:txBody>
          <a:bodyPr wrap="square">
            <a:spAutoFit/>
          </a:bodyPr>
          <a:lstStyle>
            <a:lvl1pPr>
              <a:defRPr>
                <a:solidFill>
                  <a:schemeClr val="bg1"/>
                </a:solidFill>
              </a:defRPr>
            </a:lvl1pPr>
          </a:lstStyle>
          <a:p>
            <a:r>
              <a:rPr lang="nl-NL"/>
              <a:t>Klik om stijl te bewerken</a:t>
            </a:r>
            <a:endParaRPr lang="nl-BE" dirty="0"/>
          </a:p>
        </p:txBody>
      </p:sp>
    </p:spTree>
    <p:extLst>
      <p:ext uri="{BB962C8B-B14F-4D97-AF65-F5344CB8AC3E}">
        <p14:creationId xmlns:p14="http://schemas.microsoft.com/office/powerpoint/2010/main" val="127289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_Quote_kleurvla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2" name="Titel 1">
            <a:extLst>
              <a:ext uri="{FF2B5EF4-FFF2-40B4-BE49-F238E27FC236}">
                <a16:creationId xmlns:a16="http://schemas.microsoft.com/office/drawing/2014/main" id="{7E24A5B5-D83C-044B-A25F-55D493EC30AE}"/>
              </a:ext>
            </a:extLst>
          </p:cNvPr>
          <p:cNvSpPr>
            <a:spLocks noGrp="1"/>
          </p:cNvSpPr>
          <p:nvPr>
            <p:ph type="title"/>
          </p:nvPr>
        </p:nvSpPr>
        <p:spPr>
          <a:xfrm>
            <a:off x="979489" y="904587"/>
            <a:ext cx="5116512" cy="1246495"/>
          </a:xfrm>
        </p:spPr>
        <p:txBody>
          <a:bodyPr wrap="square">
            <a:spAutoFit/>
          </a:bodyPr>
          <a:lstStyle>
            <a:lvl1pPr>
              <a:defRPr>
                <a:solidFill>
                  <a:schemeClr val="bg1"/>
                </a:solidFill>
              </a:defRPr>
            </a:lvl1pPr>
          </a:lstStyle>
          <a:p>
            <a:r>
              <a:rPr lang="nl-NL"/>
              <a:t>Klik om stijl te bewerken</a:t>
            </a:r>
            <a:endParaRPr lang="nl-BE" dirty="0"/>
          </a:p>
        </p:txBody>
      </p:sp>
      <p:pic>
        <p:nvPicPr>
          <p:cNvPr id="5" name="Graphic 4">
            <a:extLst>
              <a:ext uri="{FF2B5EF4-FFF2-40B4-BE49-F238E27FC236}">
                <a16:creationId xmlns:a16="http://schemas.microsoft.com/office/drawing/2014/main" id="{8EEE4E9C-7E6B-0A61-97CE-43525D5AFAB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4450" y="5377218"/>
            <a:ext cx="2450950" cy="2961564"/>
          </a:xfrm>
          <a:prstGeom prst="rect">
            <a:avLst/>
          </a:prstGeom>
        </p:spPr>
      </p:pic>
      <p:pic>
        <p:nvPicPr>
          <p:cNvPr id="6" name="Graphic 5">
            <a:extLst>
              <a:ext uri="{FF2B5EF4-FFF2-40B4-BE49-F238E27FC236}">
                <a16:creationId xmlns:a16="http://schemas.microsoft.com/office/drawing/2014/main" id="{47591D2D-7B1D-427E-D94C-843B162083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4262" y="2814015"/>
            <a:ext cx="1471326" cy="2081312"/>
          </a:xfrm>
          <a:prstGeom prst="rect">
            <a:avLst/>
          </a:prstGeom>
        </p:spPr>
      </p:pic>
    </p:spTree>
    <p:extLst>
      <p:ext uri="{BB962C8B-B14F-4D97-AF65-F5344CB8AC3E}">
        <p14:creationId xmlns:p14="http://schemas.microsoft.com/office/powerpoint/2010/main" val="392471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_Cover01+foto">
    <p:bg>
      <p:bgPr>
        <a:solidFill>
          <a:schemeClr val="bg2"/>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92C65C4B-3A04-5B00-36CE-3BEBC335516B}"/>
              </a:ext>
            </a:extLst>
          </p:cNvPr>
          <p:cNvSpPr>
            <a:spLocks noGrp="1"/>
          </p:cNvSpPr>
          <p:nvPr>
            <p:ph type="pic" sz="quarter" idx="10"/>
          </p:nvPr>
        </p:nvSpPr>
        <p:spPr>
          <a:xfrm>
            <a:off x="0" y="1"/>
            <a:ext cx="11701464" cy="6364657"/>
          </a:xfrm>
          <a:custGeom>
            <a:avLst/>
            <a:gdLst>
              <a:gd name="connsiteX0" fmla="*/ 0 w 11701464"/>
              <a:gd name="connsiteY0" fmla="*/ 0 h 6364657"/>
              <a:gd name="connsiteX1" fmla="*/ 11701464 w 11701464"/>
              <a:gd name="connsiteY1" fmla="*/ 0 h 6364657"/>
              <a:gd name="connsiteX2" fmla="*/ 11701464 w 11701464"/>
              <a:gd name="connsiteY2" fmla="*/ 477357 h 6364657"/>
              <a:gd name="connsiteX3" fmla="*/ 6007972 w 11701464"/>
              <a:gd name="connsiteY3" fmla="*/ 6293960 h 6364657"/>
              <a:gd name="connsiteX4" fmla="*/ 5850733 w 11701464"/>
              <a:gd name="connsiteY4" fmla="*/ 6364657 h 6364657"/>
              <a:gd name="connsiteX5" fmla="*/ 5693494 w 11701464"/>
              <a:gd name="connsiteY5" fmla="*/ 6293960 h 6364657"/>
              <a:gd name="connsiteX6" fmla="*/ 0 w 11701464"/>
              <a:gd name="connsiteY6" fmla="*/ 477357 h 636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464" h="6364657">
                <a:moveTo>
                  <a:pt x="0" y="0"/>
                </a:moveTo>
                <a:lnTo>
                  <a:pt x="11701464" y="0"/>
                </a:lnTo>
                <a:lnTo>
                  <a:pt x="11701464" y="477357"/>
                </a:lnTo>
                <a:cubicBezTo>
                  <a:pt x="11701464" y="3708668"/>
                  <a:pt x="6240781" y="6190353"/>
                  <a:pt x="6007972" y="6293960"/>
                </a:cubicBezTo>
                <a:lnTo>
                  <a:pt x="5850733" y="6364657"/>
                </a:lnTo>
                <a:lnTo>
                  <a:pt x="5693494" y="6293960"/>
                </a:lnTo>
                <a:cubicBezTo>
                  <a:pt x="5460684" y="6190353"/>
                  <a:pt x="0" y="3708668"/>
                  <a:pt x="0" y="477357"/>
                </a:cubicBezTo>
                <a:close/>
              </a:path>
            </a:pathLst>
          </a:custGeom>
          <a:solidFill>
            <a:schemeClr val="accent3"/>
          </a:solidFill>
        </p:spPr>
        <p:txBody>
          <a:bodyPr wrap="square">
            <a:noAutofit/>
          </a:bodyPr>
          <a:lstStyle/>
          <a:p>
            <a:r>
              <a:rPr lang="nl-NL"/>
              <a:t>Klik op het pictogram als u een afbeelding wilt toevoegen</a:t>
            </a:r>
            <a:endParaRPr lang="nl-BE"/>
          </a:p>
        </p:txBody>
      </p:sp>
      <p:pic>
        <p:nvPicPr>
          <p:cNvPr id="8" name="Graphic 7">
            <a:extLst>
              <a:ext uri="{FF2B5EF4-FFF2-40B4-BE49-F238E27FC236}">
                <a16:creationId xmlns:a16="http://schemas.microsoft.com/office/drawing/2014/main" id="{1E27E3F8-E441-B558-23EC-AB67F701CEF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004450" y="5377218"/>
            <a:ext cx="2450950" cy="2961564"/>
          </a:xfrm>
          <a:prstGeom prst="rect">
            <a:avLst/>
          </a:prstGeom>
        </p:spPr>
      </p:pic>
      <p:sp>
        <p:nvSpPr>
          <p:cNvPr id="2" name="Titel 1">
            <a:extLst>
              <a:ext uri="{FF2B5EF4-FFF2-40B4-BE49-F238E27FC236}">
                <a16:creationId xmlns:a16="http://schemas.microsoft.com/office/drawing/2014/main" id="{491E0B69-D15B-18A3-0C74-D0C7F8561E98}"/>
              </a:ext>
            </a:extLst>
          </p:cNvPr>
          <p:cNvSpPr>
            <a:spLocks noGrp="1"/>
          </p:cNvSpPr>
          <p:nvPr>
            <p:ph type="ctrTitle"/>
          </p:nvPr>
        </p:nvSpPr>
        <p:spPr>
          <a:xfrm>
            <a:off x="488950" y="413784"/>
            <a:ext cx="11212514" cy="623248"/>
          </a:xfrm>
        </p:spPr>
        <p:txBody>
          <a:bodyPr wrap="square" lIns="0" rIns="0" anchor="t" anchorCtr="0">
            <a:spAutoFit/>
          </a:bodyPr>
          <a:lstStyle>
            <a:lvl1pPr algn="l">
              <a:defRPr sz="4500">
                <a:solidFill>
                  <a:schemeClr val="bg1"/>
                </a:solidFill>
              </a:defRPr>
            </a:lvl1pPr>
          </a:lstStyle>
          <a:p>
            <a:r>
              <a:rPr lang="nl-NL"/>
              <a:t>Klik om stijl te bewerken</a:t>
            </a:r>
            <a:endParaRPr lang="nl-BE" dirty="0"/>
          </a:p>
        </p:txBody>
      </p:sp>
      <p:pic>
        <p:nvPicPr>
          <p:cNvPr id="10" name="Graphic 9">
            <a:extLst>
              <a:ext uri="{FF2B5EF4-FFF2-40B4-BE49-F238E27FC236}">
                <a16:creationId xmlns:a16="http://schemas.microsoft.com/office/drawing/2014/main" id="{81842887-9062-65AB-1D69-E08DBA9C67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4262" y="2814015"/>
            <a:ext cx="1471326" cy="2081312"/>
          </a:xfrm>
          <a:prstGeom prst="rect">
            <a:avLst/>
          </a:prstGeom>
        </p:spPr>
      </p:pic>
      <p:pic>
        <p:nvPicPr>
          <p:cNvPr id="12" name="Graphic 11">
            <a:extLst>
              <a:ext uri="{FF2B5EF4-FFF2-40B4-BE49-F238E27FC236}">
                <a16:creationId xmlns:a16="http://schemas.microsoft.com/office/drawing/2014/main" id="{666C319E-531F-FCCD-97D9-B3EA7E6D918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0" y="5880397"/>
            <a:ext cx="756864" cy="489600"/>
          </a:xfrm>
          <a:prstGeom prst="rect">
            <a:avLst/>
          </a:prstGeom>
        </p:spPr>
      </p:pic>
    </p:spTree>
    <p:extLst>
      <p:ext uri="{BB962C8B-B14F-4D97-AF65-F5344CB8AC3E}">
        <p14:creationId xmlns:p14="http://schemas.microsoft.com/office/powerpoint/2010/main" val="2471872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_Leeg_footer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4" name="Tijdelijke aanduiding voor voettekst 3">
            <a:extLst>
              <a:ext uri="{FF2B5EF4-FFF2-40B4-BE49-F238E27FC236}">
                <a16:creationId xmlns:a16="http://schemas.microsoft.com/office/drawing/2014/main" id="{4699D086-7B6B-245E-6C49-8050628B74AC}"/>
              </a:ext>
            </a:extLst>
          </p:cNvPr>
          <p:cNvSpPr>
            <a:spLocks noGrp="1"/>
          </p:cNvSpPr>
          <p:nvPr>
            <p:ph type="ftr" sz="quarter" idx="15"/>
          </p:nvPr>
        </p:nvSpPr>
        <p:spPr/>
        <p:txBody>
          <a:bodyPr/>
          <a:lstStyle/>
          <a:p>
            <a:r>
              <a:rPr lang="nl-BE"/>
              <a:t>Titel van de presentatie</a:t>
            </a:r>
            <a:endParaRPr lang="nl-BE" dirty="0"/>
          </a:p>
        </p:txBody>
      </p:sp>
      <p:sp>
        <p:nvSpPr>
          <p:cNvPr id="5" name="Tijdelijke aanduiding voor dianummer 4">
            <a:extLst>
              <a:ext uri="{FF2B5EF4-FFF2-40B4-BE49-F238E27FC236}">
                <a16:creationId xmlns:a16="http://schemas.microsoft.com/office/drawing/2014/main" id="{071612B5-1B88-F9C7-C905-E7A7D13FCE8F}"/>
              </a:ext>
            </a:extLst>
          </p:cNvPr>
          <p:cNvSpPr>
            <a:spLocks noGrp="1"/>
          </p:cNvSpPr>
          <p:nvPr>
            <p:ph type="sldNum" sz="quarter" idx="16"/>
          </p:nvPr>
        </p:nvSpPr>
        <p:spPr/>
        <p:txBody>
          <a:bodyPr/>
          <a:lstStyle/>
          <a:p>
            <a:fld id="{6BEABFCE-E7C7-4DF3-82E4-83DF81700163}" type="slidenum">
              <a:rPr lang="nl-BE" smtClean="0"/>
              <a:pPr/>
              <a:t>‹#›</a:t>
            </a:fld>
            <a:endParaRPr lang="nl-BE" dirty="0"/>
          </a:p>
        </p:txBody>
      </p:sp>
      <p:pic>
        <p:nvPicPr>
          <p:cNvPr id="12" name="Graphic 11">
            <a:extLst>
              <a:ext uri="{FF2B5EF4-FFF2-40B4-BE49-F238E27FC236}">
                <a16:creationId xmlns:a16="http://schemas.microsoft.com/office/drawing/2014/main" id="{056B5909-EEAD-986E-6A82-F2BE4BD9A42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251202"/>
            <a:ext cx="119173" cy="144000"/>
          </a:xfrm>
          <a:prstGeom prst="rect">
            <a:avLst/>
          </a:prstGeom>
        </p:spPr>
      </p:pic>
    </p:spTree>
    <p:extLst>
      <p:ext uri="{BB962C8B-B14F-4D97-AF65-F5344CB8AC3E}">
        <p14:creationId xmlns:p14="http://schemas.microsoft.com/office/powerpoint/2010/main" val="201256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_Spreker_conta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hasCustomPrompt="1"/>
          </p:nvPr>
        </p:nvSpPr>
        <p:spPr>
          <a:xfrm>
            <a:off x="5812401" y="979488"/>
            <a:ext cx="5398524" cy="4897437"/>
          </a:xfrm>
        </p:spPr>
        <p:txBody>
          <a:bodyPr anchor="t" anchorCtr="0"/>
          <a:lstStyle>
            <a:lvl1pPr>
              <a:lnSpc>
                <a:spcPct val="100000"/>
              </a:lnSpc>
              <a:spcAft>
                <a:spcPts val="0"/>
              </a:spcAft>
              <a:defRPr sz="2500">
                <a:solidFill>
                  <a:schemeClr val="tx2"/>
                </a:solidFill>
              </a:defRPr>
            </a:lvl1pPr>
            <a:lvl2pPr>
              <a:defRPr sz="1800" b="1"/>
            </a:lvl2pPr>
            <a:lvl3pPr marL="0" indent="0">
              <a:buNone/>
              <a:defRPr sz="1800"/>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sp>
        <p:nvSpPr>
          <p:cNvPr id="19" name="Tijdelijke aanduiding voor afbeelding 18">
            <a:extLst>
              <a:ext uri="{FF2B5EF4-FFF2-40B4-BE49-F238E27FC236}">
                <a16:creationId xmlns:a16="http://schemas.microsoft.com/office/drawing/2014/main" id="{1936CCC2-6996-2477-D488-DC8A49937D15}"/>
              </a:ext>
            </a:extLst>
          </p:cNvPr>
          <p:cNvSpPr>
            <a:spLocks noGrp="1"/>
          </p:cNvSpPr>
          <p:nvPr>
            <p:ph type="pic" sz="quarter" idx="13"/>
          </p:nvPr>
        </p:nvSpPr>
        <p:spPr>
          <a:xfrm>
            <a:off x="1245814" y="488950"/>
            <a:ext cx="3809723" cy="5387975"/>
          </a:xfrm>
          <a:custGeom>
            <a:avLst/>
            <a:gdLst>
              <a:gd name="connsiteX0" fmla="*/ 1903280 w 3806558"/>
              <a:gd name="connsiteY0" fmla="*/ 0 h 5383499"/>
              <a:gd name="connsiteX1" fmla="*/ 3806558 w 3806558"/>
              <a:gd name="connsiteY1" fmla="*/ 1903278 h 5383499"/>
              <a:gd name="connsiteX2" fmla="*/ 3806558 w 3806558"/>
              <a:gd name="connsiteY2" fmla="*/ 3468326 h 5383499"/>
              <a:gd name="connsiteX3" fmla="*/ 1954430 w 3806558"/>
              <a:gd name="connsiteY3" fmla="*/ 5360501 h 5383499"/>
              <a:gd name="connsiteX4" fmla="*/ 1903280 w 3806558"/>
              <a:gd name="connsiteY4" fmla="*/ 5383499 h 5383499"/>
              <a:gd name="connsiteX5" fmla="*/ 1852129 w 3806558"/>
              <a:gd name="connsiteY5" fmla="*/ 5360501 h 5383499"/>
              <a:gd name="connsiteX6" fmla="*/ 0 w 3806558"/>
              <a:gd name="connsiteY6" fmla="*/ 3468326 h 5383499"/>
              <a:gd name="connsiteX7" fmla="*/ 0 w 3806558"/>
              <a:gd name="connsiteY7" fmla="*/ 1903278 h 5383499"/>
              <a:gd name="connsiteX8" fmla="*/ 1903280 w 3806558"/>
              <a:gd name="connsiteY8" fmla="*/ 0 h 53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6558" h="5383499">
                <a:moveTo>
                  <a:pt x="1903280" y="0"/>
                </a:moveTo>
                <a:cubicBezTo>
                  <a:pt x="2952858" y="0"/>
                  <a:pt x="3806558" y="853699"/>
                  <a:pt x="3806558" y="1903278"/>
                </a:cubicBezTo>
                <a:lnTo>
                  <a:pt x="3806558" y="3468326"/>
                </a:lnTo>
                <a:cubicBezTo>
                  <a:pt x="3806558" y="4519491"/>
                  <a:pt x="2030165" y="5326798"/>
                  <a:pt x="1954430" y="5360501"/>
                </a:cubicBezTo>
                <a:lnTo>
                  <a:pt x="1903280" y="5383499"/>
                </a:lnTo>
                <a:lnTo>
                  <a:pt x="1852129" y="5360501"/>
                </a:lnTo>
                <a:cubicBezTo>
                  <a:pt x="1776394" y="5326798"/>
                  <a:pt x="0" y="4519491"/>
                  <a:pt x="0" y="3468326"/>
                </a:cubicBezTo>
                <a:lnTo>
                  <a:pt x="0" y="1903278"/>
                </a:lnTo>
                <a:cubicBezTo>
                  <a:pt x="0" y="853699"/>
                  <a:pt x="853700" y="0"/>
                  <a:pt x="1903280" y="0"/>
                </a:cubicBezTo>
                <a:close/>
              </a:path>
            </a:pathLst>
          </a:custGeom>
          <a:solidFill>
            <a:schemeClr val="bg2"/>
          </a:solidFill>
        </p:spPr>
        <p:txBody>
          <a:bodyPr wrap="square">
            <a:noAutofit/>
          </a:bodyPr>
          <a:lstStyle/>
          <a:p>
            <a:r>
              <a:rPr lang="nl-NL"/>
              <a:t>Klik op het pictogram als u een afbeelding wilt toevoegen</a:t>
            </a:r>
            <a:endParaRPr lang="nl-BE"/>
          </a:p>
        </p:txBody>
      </p:sp>
    </p:spTree>
    <p:extLst>
      <p:ext uri="{BB962C8B-B14F-4D97-AF65-F5344CB8AC3E}">
        <p14:creationId xmlns:p14="http://schemas.microsoft.com/office/powerpoint/2010/main" val="2193946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_backcover">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E66CF-A54F-8D6B-7F83-2E6E5EEAC2AF}"/>
              </a:ext>
            </a:extLst>
          </p:cNvPr>
          <p:cNvSpPr>
            <a:spLocks noGrp="1"/>
          </p:cNvSpPr>
          <p:nvPr>
            <p:ph type="title"/>
          </p:nvPr>
        </p:nvSpPr>
        <p:spPr>
          <a:xfrm>
            <a:off x="488950" y="6076396"/>
            <a:ext cx="10721976" cy="415498"/>
          </a:xfrm>
        </p:spPr>
        <p:txBody>
          <a:bodyPr wrap="square" anchor="b" anchorCtr="0">
            <a:spAutoFit/>
          </a:bodyPr>
          <a:lstStyle>
            <a:lvl1pPr>
              <a:defRPr sz="3000">
                <a:solidFill>
                  <a:schemeClr val="bg1"/>
                </a:solidFill>
              </a:defRPr>
            </a:lvl1pPr>
          </a:lstStyle>
          <a:p>
            <a:r>
              <a:rPr lang="nl-NL"/>
              <a:t>Klik om stijl te bewerken</a:t>
            </a:r>
            <a:endParaRPr lang="nl-BE" dirty="0"/>
          </a:p>
        </p:txBody>
      </p:sp>
      <p:pic>
        <p:nvPicPr>
          <p:cNvPr id="7" name="Graphic 6">
            <a:extLst>
              <a:ext uri="{FF2B5EF4-FFF2-40B4-BE49-F238E27FC236}">
                <a16:creationId xmlns:a16="http://schemas.microsoft.com/office/drawing/2014/main" id="{7D728D92-B488-A669-5CDC-99DE3022F3E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294371" y="490213"/>
            <a:ext cx="405504" cy="489600"/>
          </a:xfrm>
          <a:prstGeom prst="rect">
            <a:avLst/>
          </a:prstGeom>
        </p:spPr>
      </p:pic>
      <p:pic>
        <p:nvPicPr>
          <p:cNvPr id="9" name="Graphic 8">
            <a:extLst>
              <a:ext uri="{FF2B5EF4-FFF2-40B4-BE49-F238E27FC236}">
                <a16:creationId xmlns:a16="http://schemas.microsoft.com/office/drawing/2014/main" id="{E1EEFB54-CD8A-2CB1-5474-B7AC2DAB5C6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55400" y="5876275"/>
            <a:ext cx="247680" cy="489600"/>
          </a:xfrm>
          <a:prstGeom prst="rect">
            <a:avLst/>
          </a:prstGeom>
        </p:spPr>
      </p:pic>
      <p:pic>
        <p:nvPicPr>
          <p:cNvPr id="10" name="Graphic 9">
            <a:extLst>
              <a:ext uri="{FF2B5EF4-FFF2-40B4-BE49-F238E27FC236}">
                <a16:creationId xmlns:a16="http://schemas.microsoft.com/office/drawing/2014/main" id="{331E69CA-8C10-AF23-F12C-8F3D65D349E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488" y="979488"/>
            <a:ext cx="979488" cy="1385567"/>
          </a:xfrm>
          <a:prstGeom prst="rect">
            <a:avLst/>
          </a:prstGeom>
        </p:spPr>
      </p:pic>
    </p:spTree>
    <p:extLst>
      <p:ext uri="{BB962C8B-B14F-4D97-AF65-F5344CB8AC3E}">
        <p14:creationId xmlns:p14="http://schemas.microsoft.com/office/powerpoint/2010/main" val="1094396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BD03E-9EB7-60C6-D749-F9C5629D02A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91DDD01-35A1-39EC-D563-7E9CE5D90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74BDFEC-8EF1-8CB6-BF19-B534750A9FE6}"/>
              </a:ext>
            </a:extLst>
          </p:cNvPr>
          <p:cNvSpPr>
            <a:spLocks noGrp="1"/>
          </p:cNvSpPr>
          <p:nvPr>
            <p:ph type="dt" sz="half" idx="10"/>
          </p:nvPr>
        </p:nvSpPr>
        <p:spPr/>
        <p:txBody>
          <a:bodyPr/>
          <a:lstStyle/>
          <a:p>
            <a:fld id="{41501E0B-2E00-41FC-8D14-D70F9AE7A4C8}" type="datetimeFigureOut">
              <a:rPr lang="nl-BE" smtClean="0"/>
              <a:t>16/03/2026</a:t>
            </a:fld>
            <a:endParaRPr lang="nl-BE"/>
          </a:p>
        </p:txBody>
      </p:sp>
      <p:sp>
        <p:nvSpPr>
          <p:cNvPr id="5" name="Tijdelijke aanduiding voor voettekst 4">
            <a:extLst>
              <a:ext uri="{FF2B5EF4-FFF2-40B4-BE49-F238E27FC236}">
                <a16:creationId xmlns:a16="http://schemas.microsoft.com/office/drawing/2014/main" id="{5AD3A804-3BB6-F93F-ADDE-32719D24ED3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1786C02-45E8-F300-10D3-5D7FB088A2CD}"/>
              </a:ext>
            </a:extLst>
          </p:cNvPr>
          <p:cNvSpPr>
            <a:spLocks noGrp="1"/>
          </p:cNvSpPr>
          <p:nvPr>
            <p:ph type="sldNum" sz="quarter" idx="12"/>
          </p:nvPr>
        </p:nvSpPr>
        <p:spPr/>
        <p:txBody>
          <a:bodyPr/>
          <a:lstStyle/>
          <a:p>
            <a:fld id="{C00D8F80-602A-44D3-A1D5-0CCB4FFEA85C}" type="slidenum">
              <a:rPr lang="nl-BE" smtClean="0"/>
              <a:t>‹#›</a:t>
            </a:fld>
            <a:endParaRPr lang="nl-BE"/>
          </a:p>
        </p:txBody>
      </p:sp>
    </p:spTree>
    <p:extLst>
      <p:ext uri="{BB962C8B-B14F-4D97-AF65-F5344CB8AC3E}">
        <p14:creationId xmlns:p14="http://schemas.microsoft.com/office/powerpoint/2010/main" val="149393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_Cover02">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414BA53-0185-5F3B-ED77-B5DA7C6F02B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8950" y="978550"/>
            <a:ext cx="11214100" cy="6775185"/>
          </a:xfrm>
          <a:prstGeom prst="rect">
            <a:avLst/>
          </a:prstGeom>
        </p:spPr>
      </p:pic>
      <p:sp>
        <p:nvSpPr>
          <p:cNvPr id="2" name="Titel 1">
            <a:extLst>
              <a:ext uri="{FF2B5EF4-FFF2-40B4-BE49-F238E27FC236}">
                <a16:creationId xmlns:a16="http://schemas.microsoft.com/office/drawing/2014/main" id="{491E0B69-D15B-18A3-0C74-D0C7F8561E98}"/>
              </a:ext>
            </a:extLst>
          </p:cNvPr>
          <p:cNvSpPr>
            <a:spLocks noGrp="1"/>
          </p:cNvSpPr>
          <p:nvPr>
            <p:ph type="ctrTitle"/>
          </p:nvPr>
        </p:nvSpPr>
        <p:spPr>
          <a:xfrm>
            <a:off x="979488" y="5879450"/>
            <a:ext cx="10239376" cy="623248"/>
          </a:xfrm>
        </p:spPr>
        <p:txBody>
          <a:bodyPr wrap="square" lIns="0" rIns="0" anchor="b" anchorCtr="0">
            <a:spAutoFit/>
          </a:bodyPr>
          <a:lstStyle>
            <a:lvl1pPr algn="l">
              <a:defRPr sz="4500">
                <a:solidFill>
                  <a:schemeClr val="bg1"/>
                </a:solidFill>
              </a:defRPr>
            </a:lvl1pPr>
          </a:lstStyle>
          <a:p>
            <a:r>
              <a:rPr lang="nl-NL"/>
              <a:t>Klik om stijl te bewerken</a:t>
            </a:r>
            <a:endParaRPr lang="nl-BE" dirty="0"/>
          </a:p>
        </p:txBody>
      </p:sp>
      <p:pic>
        <p:nvPicPr>
          <p:cNvPr id="10" name="Graphic 9">
            <a:extLst>
              <a:ext uri="{FF2B5EF4-FFF2-40B4-BE49-F238E27FC236}">
                <a16:creationId xmlns:a16="http://schemas.microsoft.com/office/drawing/2014/main" id="{81842887-9062-65AB-1D69-E08DBA9C67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299" y="488950"/>
            <a:ext cx="2441576" cy="3453810"/>
          </a:xfrm>
          <a:prstGeom prst="rect">
            <a:avLst/>
          </a:prstGeom>
        </p:spPr>
      </p:pic>
      <p:pic>
        <p:nvPicPr>
          <p:cNvPr id="12" name="Graphic 11">
            <a:extLst>
              <a:ext uri="{FF2B5EF4-FFF2-40B4-BE49-F238E27FC236}">
                <a16:creationId xmlns:a16="http://schemas.microsoft.com/office/drawing/2014/main" id="{666C319E-531F-FCCD-97D9-B3EA7E6D918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0" y="488950"/>
            <a:ext cx="756864" cy="489600"/>
          </a:xfrm>
          <a:prstGeom prst="rect">
            <a:avLst/>
          </a:prstGeom>
        </p:spPr>
      </p:pic>
    </p:spTree>
    <p:extLst>
      <p:ext uri="{BB962C8B-B14F-4D97-AF65-F5344CB8AC3E}">
        <p14:creationId xmlns:p14="http://schemas.microsoft.com/office/powerpoint/2010/main" val="20002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_Inhoud">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F4DC4F8-3738-C7B8-B391-273E446E3FE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5400000">
            <a:off x="-1069195" y="-2689658"/>
            <a:ext cx="10458825" cy="12637741"/>
          </a:xfrm>
          <a:prstGeom prst="rect">
            <a:avLst/>
          </a:prstGeom>
        </p:spPr>
      </p:pic>
      <p:sp>
        <p:nvSpPr>
          <p:cNvPr id="2" name="Titel 1">
            <a:extLst>
              <a:ext uri="{FF2B5EF4-FFF2-40B4-BE49-F238E27FC236}">
                <a16:creationId xmlns:a16="http://schemas.microsoft.com/office/drawing/2014/main" id="{491E0B69-D15B-18A3-0C74-D0C7F8561E98}"/>
              </a:ext>
            </a:extLst>
          </p:cNvPr>
          <p:cNvSpPr>
            <a:spLocks noGrp="1"/>
          </p:cNvSpPr>
          <p:nvPr>
            <p:ph type="ctrTitle"/>
          </p:nvPr>
        </p:nvSpPr>
        <p:spPr>
          <a:xfrm>
            <a:off x="489600" y="432000"/>
            <a:ext cx="10239376" cy="623248"/>
          </a:xfrm>
        </p:spPr>
        <p:txBody>
          <a:bodyPr wrap="square" lIns="0" rIns="0" anchor="b" anchorCtr="0">
            <a:spAutoFit/>
          </a:bodyPr>
          <a:lstStyle>
            <a:lvl1pPr algn="l">
              <a:defRPr sz="4500">
                <a:solidFill>
                  <a:schemeClr val="tx1"/>
                </a:solidFill>
              </a:defRPr>
            </a:lvl1pPr>
          </a:lstStyle>
          <a:p>
            <a:r>
              <a:rPr lang="nl-NL"/>
              <a:t>Klik om stijl te bewerken</a:t>
            </a:r>
            <a:endParaRPr lang="nl-BE" dirty="0"/>
          </a:p>
        </p:txBody>
      </p:sp>
      <p:pic>
        <p:nvPicPr>
          <p:cNvPr id="10" name="Graphic 9">
            <a:extLst>
              <a:ext uri="{FF2B5EF4-FFF2-40B4-BE49-F238E27FC236}">
                <a16:creationId xmlns:a16="http://schemas.microsoft.com/office/drawing/2014/main" id="{81842887-9062-65AB-1D69-E08DBA9C67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299" y="488950"/>
            <a:ext cx="2441576" cy="3453810"/>
          </a:xfrm>
          <a:prstGeom prst="rect">
            <a:avLst/>
          </a:prstGeom>
        </p:spPr>
      </p:pic>
      <p:pic>
        <p:nvPicPr>
          <p:cNvPr id="7" name="Graphic 6">
            <a:extLst>
              <a:ext uri="{FF2B5EF4-FFF2-40B4-BE49-F238E27FC236}">
                <a16:creationId xmlns:a16="http://schemas.microsoft.com/office/drawing/2014/main" id="{082497E5-A066-55CB-5A78-E5D603256EC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0" y="5880397"/>
            <a:ext cx="756864" cy="489600"/>
          </a:xfrm>
          <a:prstGeom prst="rect">
            <a:avLst/>
          </a:prstGeom>
        </p:spPr>
      </p:pic>
      <p:sp>
        <p:nvSpPr>
          <p:cNvPr id="4" name="Tijdelijke aanduiding voor tekst 3">
            <a:extLst>
              <a:ext uri="{FF2B5EF4-FFF2-40B4-BE49-F238E27FC236}">
                <a16:creationId xmlns:a16="http://schemas.microsoft.com/office/drawing/2014/main" id="{94734212-06CD-B574-E1C9-D982D27A2020}"/>
              </a:ext>
            </a:extLst>
          </p:cNvPr>
          <p:cNvSpPr>
            <a:spLocks noGrp="1"/>
          </p:cNvSpPr>
          <p:nvPr>
            <p:ph type="body" sz="quarter" idx="10"/>
          </p:nvPr>
        </p:nvSpPr>
        <p:spPr>
          <a:xfrm>
            <a:off x="979487" y="1888033"/>
            <a:ext cx="7788273" cy="3501826"/>
          </a:xfrm>
        </p:spPr>
        <p:txBody>
          <a:bodyPr/>
          <a:lstStyle>
            <a:lvl1pPr marL="360000" indent="-360000">
              <a:buClr>
                <a:schemeClr val="tx2"/>
              </a:buClr>
              <a:buFont typeface="+mj-lt"/>
              <a:buAutoNum type="arabicPeriod"/>
              <a:defRPr sz="2400" b="0"/>
            </a:lvl1pPr>
            <a:lvl2pPr marL="810000" indent="-270000">
              <a:buClr>
                <a:schemeClr val="accent1"/>
              </a:buClr>
              <a:buFont typeface="Arial" panose="020B0604020202020204" pitchFamily="34" charset="0"/>
              <a:buChar char="•"/>
              <a:defRPr sz="2200"/>
            </a:lvl2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232992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_Cover02+f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EFE963DF-80B8-C697-0965-71C0AB707A83}"/>
              </a:ext>
            </a:extLst>
          </p:cNvPr>
          <p:cNvSpPr>
            <a:spLocks noGrp="1"/>
          </p:cNvSpPr>
          <p:nvPr>
            <p:ph type="pic" sz="quarter" idx="10"/>
          </p:nvPr>
        </p:nvSpPr>
        <p:spPr>
          <a:xfrm>
            <a:off x="488950" y="978550"/>
            <a:ext cx="11214100" cy="5879450"/>
          </a:xfrm>
          <a:custGeom>
            <a:avLst/>
            <a:gdLst>
              <a:gd name="connsiteX0" fmla="*/ 5607050 w 11214100"/>
              <a:gd name="connsiteY0" fmla="*/ 0 h 5879450"/>
              <a:gd name="connsiteX1" fmla="*/ 11214100 w 11214100"/>
              <a:gd name="connsiteY1" fmla="*/ 5607050 h 5879450"/>
              <a:gd name="connsiteX2" fmla="*/ 11214100 w 11214100"/>
              <a:gd name="connsiteY2" fmla="*/ 5879450 h 5879450"/>
              <a:gd name="connsiteX3" fmla="*/ 0 w 11214100"/>
              <a:gd name="connsiteY3" fmla="*/ 5879450 h 5879450"/>
              <a:gd name="connsiteX4" fmla="*/ 0 w 11214100"/>
              <a:gd name="connsiteY4" fmla="*/ 5607050 h 5879450"/>
              <a:gd name="connsiteX5" fmla="*/ 5607050 w 11214100"/>
              <a:gd name="connsiteY5" fmla="*/ 0 h 58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4100" h="5879450">
                <a:moveTo>
                  <a:pt x="5607050" y="0"/>
                </a:moveTo>
                <a:cubicBezTo>
                  <a:pt x="8699105" y="0"/>
                  <a:pt x="11214100" y="2514996"/>
                  <a:pt x="11214100" y="5607050"/>
                </a:cubicBezTo>
                <a:lnTo>
                  <a:pt x="11214100" y="5879450"/>
                </a:lnTo>
                <a:lnTo>
                  <a:pt x="0" y="5879450"/>
                </a:lnTo>
                <a:lnTo>
                  <a:pt x="0" y="5607050"/>
                </a:lnTo>
                <a:cubicBezTo>
                  <a:pt x="0" y="2514996"/>
                  <a:pt x="2514996" y="0"/>
                  <a:pt x="5607050" y="0"/>
                </a:cubicBezTo>
                <a:close/>
              </a:path>
            </a:pathLst>
          </a:custGeom>
          <a:solidFill>
            <a:schemeClr val="accent1"/>
          </a:solidFill>
        </p:spPr>
        <p:txBody>
          <a:bodyPr wrap="square">
            <a:noAutofit/>
          </a:body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491E0B69-D15B-18A3-0C74-D0C7F8561E98}"/>
              </a:ext>
            </a:extLst>
          </p:cNvPr>
          <p:cNvSpPr>
            <a:spLocks noGrp="1"/>
          </p:cNvSpPr>
          <p:nvPr>
            <p:ph type="ctrTitle"/>
          </p:nvPr>
        </p:nvSpPr>
        <p:spPr>
          <a:xfrm>
            <a:off x="979488" y="5879450"/>
            <a:ext cx="10239376" cy="623248"/>
          </a:xfrm>
        </p:spPr>
        <p:txBody>
          <a:bodyPr wrap="square" lIns="0" rIns="0" anchor="b" anchorCtr="0">
            <a:spAutoFit/>
          </a:bodyPr>
          <a:lstStyle>
            <a:lvl1pPr algn="l">
              <a:defRPr sz="4500">
                <a:solidFill>
                  <a:schemeClr val="bg1"/>
                </a:solidFill>
              </a:defRPr>
            </a:lvl1pPr>
          </a:lstStyle>
          <a:p>
            <a:r>
              <a:rPr lang="nl-NL"/>
              <a:t>Klik om stijl te bewerken</a:t>
            </a:r>
            <a:endParaRPr lang="nl-BE" dirty="0"/>
          </a:p>
        </p:txBody>
      </p:sp>
      <p:pic>
        <p:nvPicPr>
          <p:cNvPr id="10" name="Graphic 9">
            <a:extLst>
              <a:ext uri="{FF2B5EF4-FFF2-40B4-BE49-F238E27FC236}">
                <a16:creationId xmlns:a16="http://schemas.microsoft.com/office/drawing/2014/main" id="{81842887-9062-65AB-1D69-E08DBA9C67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258299" y="488950"/>
            <a:ext cx="2441576" cy="3453810"/>
          </a:xfrm>
          <a:prstGeom prst="rect">
            <a:avLst/>
          </a:prstGeom>
        </p:spPr>
      </p:pic>
      <p:pic>
        <p:nvPicPr>
          <p:cNvPr id="12" name="Graphic 11">
            <a:extLst>
              <a:ext uri="{FF2B5EF4-FFF2-40B4-BE49-F238E27FC236}">
                <a16:creationId xmlns:a16="http://schemas.microsoft.com/office/drawing/2014/main" id="{666C319E-531F-FCCD-97D9-B3EA7E6D918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950" y="488950"/>
            <a:ext cx="756864" cy="489600"/>
          </a:xfrm>
          <a:prstGeom prst="rect">
            <a:avLst/>
          </a:prstGeom>
        </p:spPr>
      </p:pic>
    </p:spTree>
    <p:extLst>
      <p:ext uri="{BB962C8B-B14F-4D97-AF65-F5344CB8AC3E}">
        <p14:creationId xmlns:p14="http://schemas.microsoft.com/office/powerpoint/2010/main" val="386874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_Hoofdstuk01">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6D4510F-4A60-DC46-77C3-A67837C9986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4000" y="-1414800"/>
            <a:ext cx="4320000" cy="6110995"/>
          </a:xfrm>
          <a:prstGeom prst="rect">
            <a:avLst/>
          </a:prstGeom>
        </p:spPr>
      </p:pic>
      <p:sp>
        <p:nvSpPr>
          <p:cNvPr id="2" name="Titel 1">
            <a:extLst>
              <a:ext uri="{FF2B5EF4-FFF2-40B4-BE49-F238E27FC236}">
                <a16:creationId xmlns:a16="http://schemas.microsoft.com/office/drawing/2014/main" id="{D1441A8D-3DA8-87EB-500B-500E1F079923}"/>
              </a:ext>
            </a:extLst>
          </p:cNvPr>
          <p:cNvSpPr>
            <a:spLocks noGrp="1"/>
          </p:cNvSpPr>
          <p:nvPr>
            <p:ph type="title"/>
          </p:nvPr>
        </p:nvSpPr>
        <p:spPr>
          <a:xfrm>
            <a:off x="3060000" y="1440000"/>
            <a:ext cx="8225154" cy="908304"/>
          </a:xfrm>
        </p:spPr>
        <p:txBody>
          <a:bodyPr/>
          <a:lstStyle>
            <a:lvl1pPr>
              <a:defRPr b="0">
                <a:solidFill>
                  <a:schemeClr val="bg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E2AFD7AF-DD52-C074-19FC-199391A3C09B}"/>
              </a:ext>
            </a:extLst>
          </p:cNvPr>
          <p:cNvSpPr>
            <a:spLocks noGrp="1"/>
          </p:cNvSpPr>
          <p:nvPr>
            <p:ph type="body" sz="quarter" idx="13"/>
          </p:nvPr>
        </p:nvSpPr>
        <p:spPr>
          <a:xfrm>
            <a:off x="0" y="0"/>
            <a:ext cx="3960000" cy="3960000"/>
          </a:xfrm>
        </p:spPr>
        <p:txBody>
          <a:bodyPr>
            <a:noAutofit/>
          </a:bodyPr>
          <a:lstStyle>
            <a:lvl1pPr algn="ctr">
              <a:lnSpc>
                <a:spcPct val="95000"/>
              </a:lnSpc>
              <a:defRPr sz="2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pic>
        <p:nvPicPr>
          <p:cNvPr id="10" name="Graphic 9">
            <a:extLst>
              <a:ext uri="{FF2B5EF4-FFF2-40B4-BE49-F238E27FC236}">
                <a16:creationId xmlns:a16="http://schemas.microsoft.com/office/drawing/2014/main" id="{F3A7C6EC-55C2-3429-156D-C71CD039CEC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950" y="5880397"/>
            <a:ext cx="756864" cy="489600"/>
          </a:xfrm>
          <a:prstGeom prst="rect">
            <a:avLst/>
          </a:prstGeom>
        </p:spPr>
      </p:pic>
    </p:spTree>
    <p:extLst>
      <p:ext uri="{BB962C8B-B14F-4D97-AF65-F5344CB8AC3E}">
        <p14:creationId xmlns:p14="http://schemas.microsoft.com/office/powerpoint/2010/main" val="103985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_Hoofdstuk02">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6D4510F-4A60-DC46-77C3-A67837C9986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4000" y="-1414800"/>
            <a:ext cx="4320000" cy="6110995"/>
          </a:xfrm>
          <a:prstGeom prst="rect">
            <a:avLst/>
          </a:prstGeom>
        </p:spPr>
      </p:pic>
      <p:pic>
        <p:nvPicPr>
          <p:cNvPr id="9" name="Graphic 8">
            <a:extLst>
              <a:ext uri="{FF2B5EF4-FFF2-40B4-BE49-F238E27FC236}">
                <a16:creationId xmlns:a16="http://schemas.microsoft.com/office/drawing/2014/main" id="{43DDA0D7-9000-1ACE-CBE1-A3E262792D9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950" y="5880397"/>
            <a:ext cx="756864" cy="489600"/>
          </a:xfrm>
          <a:prstGeom prst="rect">
            <a:avLst/>
          </a:prstGeom>
        </p:spPr>
      </p:pic>
      <p:sp>
        <p:nvSpPr>
          <p:cNvPr id="8" name="Tijdelijke aanduiding voor tekst 7">
            <a:extLst>
              <a:ext uri="{FF2B5EF4-FFF2-40B4-BE49-F238E27FC236}">
                <a16:creationId xmlns:a16="http://schemas.microsoft.com/office/drawing/2014/main" id="{E2AFD7AF-DD52-C074-19FC-199391A3C09B}"/>
              </a:ext>
            </a:extLst>
          </p:cNvPr>
          <p:cNvSpPr>
            <a:spLocks noGrp="1"/>
          </p:cNvSpPr>
          <p:nvPr>
            <p:ph type="body" sz="quarter" idx="13"/>
          </p:nvPr>
        </p:nvSpPr>
        <p:spPr>
          <a:xfrm>
            <a:off x="0" y="0"/>
            <a:ext cx="3960000" cy="3960000"/>
          </a:xfrm>
        </p:spPr>
        <p:txBody>
          <a:bodyPr>
            <a:noAutofit/>
          </a:bodyPr>
          <a:lstStyle>
            <a:lvl1pPr algn="ctr">
              <a:lnSpc>
                <a:spcPct val="95000"/>
              </a:lnSpc>
              <a:defRPr sz="2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a:extLst>
              <a:ext uri="{FF2B5EF4-FFF2-40B4-BE49-F238E27FC236}">
                <a16:creationId xmlns:a16="http://schemas.microsoft.com/office/drawing/2014/main" id="{D1441A8D-3DA8-87EB-500B-500E1F079923}"/>
              </a:ext>
            </a:extLst>
          </p:cNvPr>
          <p:cNvSpPr>
            <a:spLocks noGrp="1"/>
          </p:cNvSpPr>
          <p:nvPr>
            <p:ph type="title"/>
          </p:nvPr>
        </p:nvSpPr>
        <p:spPr>
          <a:xfrm>
            <a:off x="3060000" y="1440000"/>
            <a:ext cx="8225154" cy="908304"/>
          </a:xfrm>
        </p:spPr>
        <p:txBody>
          <a:bodyPr/>
          <a:lstStyle>
            <a:lvl1pPr>
              <a:defRPr b="0">
                <a:solidFill>
                  <a:schemeClr val="bg1"/>
                </a:solidFill>
              </a:defRPr>
            </a:lvl1pPr>
          </a:lstStyle>
          <a:p>
            <a:r>
              <a:rPr lang="nl-NL"/>
              <a:t>Klik om stijl te bewerken</a:t>
            </a:r>
            <a:endParaRPr lang="nl-BE" dirty="0"/>
          </a:p>
        </p:txBody>
      </p:sp>
    </p:spTree>
    <p:extLst>
      <p:ext uri="{BB962C8B-B14F-4D97-AF65-F5344CB8AC3E}">
        <p14:creationId xmlns:p14="http://schemas.microsoft.com/office/powerpoint/2010/main" val="143516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_Hoofdstuk01+foto">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59F1466B-049B-FA81-ED6A-D327A4EBF347}"/>
              </a:ext>
            </a:extLst>
          </p:cNvPr>
          <p:cNvSpPr>
            <a:spLocks noGrp="1"/>
          </p:cNvSpPr>
          <p:nvPr>
            <p:ph type="pic" sz="quarter" idx="14"/>
          </p:nvPr>
        </p:nvSpPr>
        <p:spPr>
          <a:xfrm>
            <a:off x="0" y="0"/>
            <a:ext cx="12192000" cy="6858000"/>
          </a:xfrm>
          <a:custGeom>
            <a:avLst/>
            <a:gdLst>
              <a:gd name="connsiteX0" fmla="*/ 3500772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751620 h 6858000"/>
              <a:gd name="connsiteX5" fmla="*/ 143182 w 12192000"/>
              <a:gd name="connsiteY5" fmla="*/ 3877833 h 6858000"/>
              <a:gd name="connsiteX6" fmla="*/ 1417950 w 12192000"/>
              <a:gd name="connsiteY6" fmla="*/ 4668745 h 6858000"/>
              <a:gd name="connsiteX7" fmla="*/ 1476000 w 12192000"/>
              <a:gd name="connsiteY7" fmla="*/ 4694845 h 6858000"/>
              <a:gd name="connsiteX8" fmla="*/ 1534050 w 12192000"/>
              <a:gd name="connsiteY8" fmla="*/ 4668745 h 6858000"/>
              <a:gd name="connsiteX9" fmla="*/ 3636000 w 12192000"/>
              <a:gd name="connsiteY9" fmla="*/ 2521347 h 6858000"/>
              <a:gd name="connsiteX10" fmla="*/ 3636000 w 12192000"/>
              <a:gd name="connsiteY10" fmla="*/ 745198 h 6858000"/>
              <a:gd name="connsiteX11" fmla="*/ 3538738 w 12192000"/>
              <a:gd name="connsiteY11" fmla="*/ 10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3500772" y="0"/>
                </a:moveTo>
                <a:lnTo>
                  <a:pt x="12192000" y="0"/>
                </a:lnTo>
                <a:lnTo>
                  <a:pt x="12192000" y="6858000"/>
                </a:lnTo>
                <a:lnTo>
                  <a:pt x="0" y="6858000"/>
                </a:lnTo>
                <a:lnTo>
                  <a:pt x="0" y="3751620"/>
                </a:lnTo>
                <a:lnTo>
                  <a:pt x="143182" y="3877833"/>
                </a:lnTo>
                <a:cubicBezTo>
                  <a:pt x="710577" y="4347925"/>
                  <a:pt x="1369603" y="4647230"/>
                  <a:pt x="1417950" y="4668745"/>
                </a:cubicBezTo>
                <a:lnTo>
                  <a:pt x="1476000" y="4694845"/>
                </a:lnTo>
                <a:lnTo>
                  <a:pt x="1534050" y="4668745"/>
                </a:lnTo>
                <a:cubicBezTo>
                  <a:pt x="1620000" y="4630495"/>
                  <a:pt x="3636000" y="3714296"/>
                  <a:pt x="3636000" y="2521347"/>
                </a:cubicBezTo>
                <a:lnTo>
                  <a:pt x="3636000" y="745198"/>
                </a:lnTo>
                <a:cubicBezTo>
                  <a:pt x="3636000" y="521858"/>
                  <a:pt x="3601939" y="306332"/>
                  <a:pt x="3538738" y="103544"/>
                </a:cubicBezTo>
                <a:close/>
              </a:path>
            </a:pathLst>
          </a:custGeom>
          <a:solidFill>
            <a:schemeClr val="accent2"/>
          </a:solidFill>
        </p:spPr>
        <p:txBody>
          <a:bodyPr wrap="square">
            <a:noAutofit/>
          </a:bodyPr>
          <a:lstStyle/>
          <a:p>
            <a:r>
              <a:rPr lang="nl-NL"/>
              <a:t>Klik op het pictogram als u een afbeelding wilt toevoegen</a:t>
            </a:r>
            <a:endParaRPr lang="nl-BE"/>
          </a:p>
        </p:txBody>
      </p:sp>
      <p:pic>
        <p:nvPicPr>
          <p:cNvPr id="6" name="Graphic 5">
            <a:extLst>
              <a:ext uri="{FF2B5EF4-FFF2-40B4-BE49-F238E27FC236}">
                <a16:creationId xmlns:a16="http://schemas.microsoft.com/office/drawing/2014/main" id="{B6D4510F-4A60-DC46-77C3-A67837C9986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4000" y="-1414800"/>
            <a:ext cx="4320000" cy="6110995"/>
          </a:xfrm>
          <a:prstGeom prst="rect">
            <a:avLst/>
          </a:prstGeom>
        </p:spPr>
      </p:pic>
      <p:sp>
        <p:nvSpPr>
          <p:cNvPr id="2" name="Titel 1">
            <a:extLst>
              <a:ext uri="{FF2B5EF4-FFF2-40B4-BE49-F238E27FC236}">
                <a16:creationId xmlns:a16="http://schemas.microsoft.com/office/drawing/2014/main" id="{D1441A8D-3DA8-87EB-500B-500E1F079923}"/>
              </a:ext>
            </a:extLst>
          </p:cNvPr>
          <p:cNvSpPr>
            <a:spLocks noGrp="1"/>
          </p:cNvSpPr>
          <p:nvPr>
            <p:ph type="title"/>
          </p:nvPr>
        </p:nvSpPr>
        <p:spPr>
          <a:xfrm>
            <a:off x="3060000" y="1440000"/>
            <a:ext cx="8225154" cy="908304"/>
          </a:xfrm>
        </p:spPr>
        <p:txBody>
          <a:bodyPr/>
          <a:lstStyle>
            <a:lvl1pPr>
              <a:defRPr b="0">
                <a:solidFill>
                  <a:schemeClr val="tx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E2AFD7AF-DD52-C074-19FC-199391A3C09B}"/>
              </a:ext>
            </a:extLst>
          </p:cNvPr>
          <p:cNvSpPr>
            <a:spLocks noGrp="1"/>
          </p:cNvSpPr>
          <p:nvPr>
            <p:ph type="body" sz="quarter" idx="13"/>
          </p:nvPr>
        </p:nvSpPr>
        <p:spPr>
          <a:xfrm>
            <a:off x="0" y="0"/>
            <a:ext cx="3960000" cy="3960000"/>
          </a:xfrm>
        </p:spPr>
        <p:txBody>
          <a:bodyPr>
            <a:noAutofit/>
          </a:bodyPr>
          <a:lstStyle>
            <a:lvl1pPr algn="ctr">
              <a:lnSpc>
                <a:spcPct val="95000"/>
              </a:lnSpc>
              <a:defRPr sz="25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pic>
        <p:nvPicPr>
          <p:cNvPr id="10" name="Graphic 9">
            <a:extLst>
              <a:ext uri="{FF2B5EF4-FFF2-40B4-BE49-F238E27FC236}">
                <a16:creationId xmlns:a16="http://schemas.microsoft.com/office/drawing/2014/main" id="{F3A7C6EC-55C2-3429-156D-C71CD039CEC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950" y="5880397"/>
            <a:ext cx="756864" cy="489600"/>
          </a:xfrm>
          <a:prstGeom prst="rect">
            <a:avLst/>
          </a:prstGeom>
        </p:spPr>
      </p:pic>
    </p:spTree>
    <p:extLst>
      <p:ext uri="{BB962C8B-B14F-4D97-AF65-F5344CB8AC3E}">
        <p14:creationId xmlns:p14="http://schemas.microsoft.com/office/powerpoint/2010/main" val="108989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_Tekst_1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4F7B4-0A1D-2A06-E44F-9E8A753E20AF}"/>
              </a:ext>
            </a:extLst>
          </p:cNvPr>
          <p:cNvSpPr>
            <a:spLocks noGrp="1"/>
          </p:cNvSpPr>
          <p:nvPr>
            <p:ph type="title"/>
          </p:nvPr>
        </p:nvSpPr>
        <p:spPr/>
        <p:txBody>
          <a:body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51771A7A-8B68-CE2B-2AE2-FEC9DFE70557}"/>
              </a:ext>
            </a:extLst>
          </p:cNvPr>
          <p:cNvSpPr>
            <a:spLocks noGrp="1"/>
          </p:cNvSpPr>
          <p:nvPr>
            <p:ph idx="1"/>
          </p:nvPr>
        </p:nvSpPr>
        <p:spPr>
          <a:xfrm>
            <a:off x="488950" y="1413990"/>
            <a:ext cx="11210926" cy="44629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Graphic 6">
            <a:extLst>
              <a:ext uri="{FF2B5EF4-FFF2-40B4-BE49-F238E27FC236}">
                <a16:creationId xmlns:a16="http://schemas.microsoft.com/office/drawing/2014/main" id="{46F8BB22-ACFC-4427-E9D7-1D6C21DB1A8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488950" y="5880397"/>
            <a:ext cx="756864" cy="489600"/>
          </a:xfrm>
          <a:prstGeom prst="rect">
            <a:avLst/>
          </a:prstGeom>
        </p:spPr>
      </p:pic>
      <p:pic>
        <p:nvPicPr>
          <p:cNvPr id="9" name="Graphic 8">
            <a:extLst>
              <a:ext uri="{FF2B5EF4-FFF2-40B4-BE49-F238E27FC236}">
                <a16:creationId xmlns:a16="http://schemas.microsoft.com/office/drawing/2014/main" id="{0653EC6D-77E5-AAF0-1828-A3C6FDCB86E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7518" y="488950"/>
            <a:ext cx="114482" cy="1166400"/>
          </a:xfrm>
          <a:prstGeom prst="rect">
            <a:avLst/>
          </a:prstGeom>
        </p:spPr>
      </p:pic>
      <p:sp>
        <p:nvSpPr>
          <p:cNvPr id="10" name="Tijdelijke aanduiding voor voettekst 9">
            <a:extLst>
              <a:ext uri="{FF2B5EF4-FFF2-40B4-BE49-F238E27FC236}">
                <a16:creationId xmlns:a16="http://schemas.microsoft.com/office/drawing/2014/main" id="{2A8F8F31-0589-8AAD-47A1-D5E3CDF6EA50}"/>
              </a:ext>
            </a:extLst>
          </p:cNvPr>
          <p:cNvSpPr>
            <a:spLocks noGrp="1"/>
          </p:cNvSpPr>
          <p:nvPr>
            <p:ph type="ftr" sz="quarter" idx="10"/>
          </p:nvPr>
        </p:nvSpPr>
        <p:spPr/>
        <p:txBody>
          <a:bodyPr/>
          <a:lstStyle/>
          <a:p>
            <a:r>
              <a:rPr lang="nl-BE" dirty="0"/>
              <a:t>Titel van de presentatie</a:t>
            </a:r>
          </a:p>
        </p:txBody>
      </p:sp>
      <p:sp>
        <p:nvSpPr>
          <p:cNvPr id="11" name="Tijdelijke aanduiding voor dianummer 10">
            <a:extLst>
              <a:ext uri="{FF2B5EF4-FFF2-40B4-BE49-F238E27FC236}">
                <a16:creationId xmlns:a16="http://schemas.microsoft.com/office/drawing/2014/main" id="{1BE4C71E-29C3-BBCB-1CF6-35D4284A83E0}"/>
              </a:ext>
            </a:extLst>
          </p:cNvPr>
          <p:cNvSpPr>
            <a:spLocks noGrp="1"/>
          </p:cNvSpPr>
          <p:nvPr>
            <p:ph type="sldNum" sz="quarter" idx="11"/>
          </p:nvPr>
        </p:nvSpPr>
        <p:spPr/>
        <p:txBody>
          <a:bodyPr/>
          <a:lstStyle/>
          <a:p>
            <a:fld id="{6BEABFCE-E7C7-4DF3-82E4-83DF81700163}" type="slidenum">
              <a:rPr lang="nl-BE" smtClean="0"/>
              <a:pPr/>
              <a:t>‹#›</a:t>
            </a:fld>
            <a:endParaRPr lang="nl-BE" dirty="0"/>
          </a:p>
        </p:txBody>
      </p:sp>
      <p:pic>
        <p:nvPicPr>
          <p:cNvPr id="12" name="Graphic 11">
            <a:extLst>
              <a:ext uri="{FF2B5EF4-FFF2-40B4-BE49-F238E27FC236}">
                <a16:creationId xmlns:a16="http://schemas.microsoft.com/office/drawing/2014/main" id="{7B89D2B6-0867-898E-5F2C-DB663A995D4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4750" y="6251202"/>
            <a:ext cx="119173" cy="144000"/>
          </a:xfrm>
          <a:prstGeom prst="rect">
            <a:avLst/>
          </a:prstGeom>
        </p:spPr>
      </p:pic>
    </p:spTree>
    <p:extLst>
      <p:ext uri="{BB962C8B-B14F-4D97-AF65-F5344CB8AC3E}">
        <p14:creationId xmlns:p14="http://schemas.microsoft.com/office/powerpoint/2010/main" val="23258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17172E-06B0-298B-FA22-3B46FDB16D5E}"/>
              </a:ext>
            </a:extLst>
          </p:cNvPr>
          <p:cNvSpPr>
            <a:spLocks noGrp="1"/>
          </p:cNvSpPr>
          <p:nvPr>
            <p:ph type="title"/>
          </p:nvPr>
        </p:nvSpPr>
        <p:spPr>
          <a:xfrm>
            <a:off x="488949" y="430314"/>
            <a:ext cx="11210925" cy="609398"/>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4004C7DE-7495-ACCB-D93B-4D2C68BC7F08}"/>
              </a:ext>
            </a:extLst>
          </p:cNvPr>
          <p:cNvSpPr>
            <a:spLocks noGrp="1"/>
          </p:cNvSpPr>
          <p:nvPr>
            <p:ph type="body" idx="1"/>
          </p:nvPr>
        </p:nvSpPr>
        <p:spPr>
          <a:xfrm>
            <a:off x="490537" y="1413989"/>
            <a:ext cx="11210926" cy="4462936"/>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a:extLst>
              <a:ext uri="{FF2B5EF4-FFF2-40B4-BE49-F238E27FC236}">
                <a16:creationId xmlns:a16="http://schemas.microsoft.com/office/drawing/2014/main" id="{0133A0A6-6E9A-E8A4-DC2D-7DA80A120A61}"/>
              </a:ext>
            </a:extLst>
          </p:cNvPr>
          <p:cNvSpPr>
            <a:spLocks noGrp="1"/>
          </p:cNvSpPr>
          <p:nvPr>
            <p:ph type="ftr" sz="quarter" idx="3"/>
          </p:nvPr>
        </p:nvSpPr>
        <p:spPr>
          <a:xfrm>
            <a:off x="6096000" y="6121400"/>
            <a:ext cx="5114925" cy="280800"/>
          </a:xfrm>
          <a:prstGeom prst="rect">
            <a:avLst/>
          </a:prstGeom>
        </p:spPr>
        <p:txBody>
          <a:bodyPr vert="horz" lIns="0" tIns="0" rIns="0" bIns="0" rtlCol="0" anchor="b" anchorCtr="0"/>
          <a:lstStyle>
            <a:lvl1pPr algn="r">
              <a:defRPr sz="1200">
                <a:solidFill>
                  <a:schemeClr val="tx1">
                    <a:lumMod val="75000"/>
                    <a:lumOff val="25000"/>
                  </a:schemeClr>
                </a:solidFill>
              </a:defRPr>
            </a:lvl1pPr>
          </a:lstStyle>
          <a:p>
            <a:r>
              <a:rPr lang="nl-BE" dirty="0"/>
              <a:t>Titel van de presentatie</a:t>
            </a:r>
          </a:p>
        </p:txBody>
      </p:sp>
      <p:sp>
        <p:nvSpPr>
          <p:cNvPr id="6" name="Tijdelijke aanduiding voor dianummer 5">
            <a:extLst>
              <a:ext uri="{FF2B5EF4-FFF2-40B4-BE49-F238E27FC236}">
                <a16:creationId xmlns:a16="http://schemas.microsoft.com/office/drawing/2014/main" id="{427888DD-3E14-2C04-3894-6494903AC8A4}"/>
              </a:ext>
            </a:extLst>
          </p:cNvPr>
          <p:cNvSpPr>
            <a:spLocks noGrp="1"/>
          </p:cNvSpPr>
          <p:nvPr>
            <p:ph type="sldNum" sz="quarter" idx="4"/>
          </p:nvPr>
        </p:nvSpPr>
        <p:spPr>
          <a:xfrm>
            <a:off x="11334750" y="6121400"/>
            <a:ext cx="365124" cy="280800"/>
          </a:xfrm>
          <a:prstGeom prst="rect">
            <a:avLst/>
          </a:prstGeom>
        </p:spPr>
        <p:txBody>
          <a:bodyPr vert="horz" lIns="0" tIns="0" rIns="0" bIns="0" rtlCol="0" anchor="b" anchorCtr="0"/>
          <a:lstStyle>
            <a:lvl1pPr algn="r">
              <a:defRPr sz="1200" b="1">
                <a:solidFill>
                  <a:schemeClr val="tx1">
                    <a:lumMod val="75000"/>
                    <a:lumOff val="25000"/>
                  </a:schemeClr>
                </a:solidFill>
              </a:defRPr>
            </a:lvl1pPr>
          </a:lstStyle>
          <a:p>
            <a:fld id="{6BEABFCE-E7C7-4DF3-82E4-83DF81700163}" type="slidenum">
              <a:rPr lang="nl-BE" smtClean="0"/>
              <a:pPr/>
              <a:t>‹#›</a:t>
            </a:fld>
            <a:endParaRPr lang="nl-BE" dirty="0"/>
          </a:p>
        </p:txBody>
      </p:sp>
    </p:spTree>
    <p:extLst>
      <p:ext uri="{BB962C8B-B14F-4D97-AF65-F5344CB8AC3E}">
        <p14:creationId xmlns:p14="http://schemas.microsoft.com/office/powerpoint/2010/main" val="38134965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72" r:id="rId4"/>
    <p:sldLayoutId id="2147483667" r:id="rId5"/>
    <p:sldLayoutId id="2147483661" r:id="rId6"/>
    <p:sldLayoutId id="2147483662" r:id="rId7"/>
    <p:sldLayoutId id="2147483666" r:id="rId8"/>
    <p:sldLayoutId id="2147483650" r:id="rId9"/>
    <p:sldLayoutId id="2147483663" r:id="rId10"/>
    <p:sldLayoutId id="2147483664" r:id="rId11"/>
    <p:sldLayoutId id="2147483665" r:id="rId12"/>
    <p:sldLayoutId id="2147483670" r:id="rId13"/>
    <p:sldLayoutId id="2147483671" r:id="rId14"/>
    <p:sldLayoutId id="2147483673" r:id="rId15"/>
    <p:sldLayoutId id="2147483674" r:id="rId16"/>
    <p:sldLayoutId id="2147483677" r:id="rId17"/>
    <p:sldLayoutId id="2147483678" r:id="rId18"/>
    <p:sldLayoutId id="2147483679" r:id="rId19"/>
    <p:sldLayoutId id="2147483676" r:id="rId20"/>
    <p:sldLayoutId id="2147483680" r:id="rId21"/>
    <p:sldLayoutId id="2147483669" r:id="rId22"/>
    <p:sldLayoutId id="2147483681" r:id="rId23"/>
  </p:sldLayoutIdLst>
  <p:hf hdr="0" dt="0"/>
  <p:txStyles>
    <p:title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0" indent="0" algn="l" defTabSz="914400" rtl="0" eaLnBrk="1" latinLnBrk="0" hangingPunct="1">
        <a:lnSpc>
          <a:spcPct val="112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12000"/>
        </a:lnSpc>
        <a:spcBef>
          <a:spcPts val="0"/>
        </a:spcBef>
        <a:buFont typeface="Arial" panose="020B0604020202020204" pitchFamily="34" charset="0"/>
        <a:buNone/>
        <a:defRPr sz="1600" kern="1200">
          <a:solidFill>
            <a:schemeClr val="tx1"/>
          </a:solidFill>
          <a:latin typeface="+mn-lt"/>
          <a:ea typeface="+mn-ea"/>
          <a:cs typeface="+mn-cs"/>
        </a:defRPr>
      </a:lvl2pPr>
      <a:lvl3pPr marL="244800" indent="-244800" algn="l" defTabSz="914400" rtl="0" eaLnBrk="1" latinLnBrk="0" hangingPunct="1">
        <a:lnSpc>
          <a:spcPct val="112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3pPr>
      <a:lvl4pPr marL="489600" indent="-244800" algn="l" defTabSz="914400" rtl="0" eaLnBrk="1" latinLnBrk="0" hangingPunct="1">
        <a:lnSpc>
          <a:spcPct val="112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734400" indent="-244800" algn="l" defTabSz="914400" rtl="0" eaLnBrk="1" latinLnBrk="0" hangingPunct="1">
        <a:lnSpc>
          <a:spcPct val="112000"/>
        </a:lnSpc>
        <a:spcBef>
          <a:spcPts val="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5" userDrawn="1">
          <p15:clr>
            <a:srgbClr val="F26B43"/>
          </p15:clr>
        </p15:guide>
        <p15:guide id="2" pos="308" userDrawn="1">
          <p15:clr>
            <a:srgbClr val="F26B43"/>
          </p15:clr>
        </p15:guide>
        <p15:guide id="3" pos="463" userDrawn="1">
          <p15:clr>
            <a:srgbClr val="F26B43"/>
          </p15:clr>
        </p15:guide>
        <p15:guide id="4" pos="617" userDrawn="1">
          <p15:clr>
            <a:srgbClr val="F26B43"/>
          </p15:clr>
        </p15:guide>
        <p15:guide id="5" pos="7524" userDrawn="1">
          <p15:clr>
            <a:srgbClr val="F26B43"/>
          </p15:clr>
        </p15:guide>
        <p15:guide id="6" pos="7370" userDrawn="1">
          <p15:clr>
            <a:srgbClr val="F26B43"/>
          </p15:clr>
        </p15:guide>
        <p15:guide id="7" pos="7216" userDrawn="1">
          <p15:clr>
            <a:srgbClr val="F26B43"/>
          </p15:clr>
        </p15:guide>
        <p15:guide id="8" pos="7062" userDrawn="1">
          <p15:clr>
            <a:srgbClr val="F26B43"/>
          </p15:clr>
        </p15:guide>
        <p15:guide id="9" orient="horz" pos="155" userDrawn="1">
          <p15:clr>
            <a:srgbClr val="F26B43"/>
          </p15:clr>
        </p15:guide>
        <p15:guide id="10" orient="horz" pos="308" userDrawn="1">
          <p15:clr>
            <a:srgbClr val="F26B43"/>
          </p15:clr>
        </p15:guide>
        <p15:guide id="11" orient="horz" pos="463" userDrawn="1">
          <p15:clr>
            <a:srgbClr val="F26B43"/>
          </p15:clr>
        </p15:guide>
        <p15:guide id="12" orient="horz" pos="617" userDrawn="1">
          <p15:clr>
            <a:srgbClr val="F26B43"/>
          </p15:clr>
        </p15:guide>
        <p15:guide id="13" orient="horz" pos="4178" userDrawn="1">
          <p15:clr>
            <a:srgbClr val="F26B43"/>
          </p15:clr>
        </p15:guide>
        <p15:guide id="14" orient="horz" pos="4010" userDrawn="1">
          <p15:clr>
            <a:srgbClr val="F26B43"/>
          </p15:clr>
        </p15:guide>
        <p15:guide id="15" orient="horz" pos="3856" userDrawn="1">
          <p15:clr>
            <a:srgbClr val="F26B43"/>
          </p15:clr>
        </p15:guide>
        <p15:guide id="16"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DA84D0FF-2A65-E0A3-8899-E9B90C74E95E}"/>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t="3399" b="3399"/>
          <a:stretch/>
        </p:blipFill>
        <p:spPr>
          <a:xfrm>
            <a:off x="492125" y="978550"/>
            <a:ext cx="11214100" cy="5879450"/>
          </a:xfrm>
        </p:spPr>
      </p:pic>
      <p:sp>
        <p:nvSpPr>
          <p:cNvPr id="3" name="Titel 2">
            <a:extLst>
              <a:ext uri="{FF2B5EF4-FFF2-40B4-BE49-F238E27FC236}">
                <a16:creationId xmlns:a16="http://schemas.microsoft.com/office/drawing/2014/main" id="{1F8DCA18-3219-B07E-D1A9-9037A2C02410}"/>
              </a:ext>
            </a:extLst>
          </p:cNvPr>
          <p:cNvSpPr>
            <a:spLocks noGrp="1"/>
          </p:cNvSpPr>
          <p:nvPr>
            <p:ph type="ctrTitle"/>
          </p:nvPr>
        </p:nvSpPr>
        <p:spPr>
          <a:xfrm>
            <a:off x="1466849" y="4828664"/>
            <a:ext cx="10239376" cy="623248"/>
          </a:xfrm>
        </p:spPr>
        <p:txBody>
          <a:bodyPr/>
          <a:lstStyle/>
          <a:p>
            <a:r>
              <a:rPr lang="nl-BE" dirty="0"/>
              <a:t>Trapkompas – infomoment </a:t>
            </a:r>
          </a:p>
        </p:txBody>
      </p:sp>
      <p:pic>
        <p:nvPicPr>
          <p:cNvPr id="6" name="Graphic 5">
            <a:extLst>
              <a:ext uri="{FF2B5EF4-FFF2-40B4-BE49-F238E27FC236}">
                <a16:creationId xmlns:a16="http://schemas.microsoft.com/office/drawing/2014/main" id="{A1007FED-8A6E-0E9F-8BD1-C415B8571A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299" y="488950"/>
            <a:ext cx="2441576" cy="3453810"/>
          </a:xfrm>
          <a:prstGeom prst="rect">
            <a:avLst/>
          </a:prstGeom>
        </p:spPr>
      </p:pic>
      <p:pic>
        <p:nvPicPr>
          <p:cNvPr id="4" name="Afbeelding 3">
            <a:extLst>
              <a:ext uri="{FF2B5EF4-FFF2-40B4-BE49-F238E27FC236}">
                <a16:creationId xmlns:a16="http://schemas.microsoft.com/office/drawing/2014/main" id="{6731CE80-A1B7-35DC-1865-01637A7CF1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80" y="5696712"/>
            <a:ext cx="9311640" cy="905256"/>
          </a:xfrm>
          <a:prstGeom prst="rect">
            <a:avLst/>
          </a:prstGeom>
        </p:spPr>
      </p:pic>
    </p:spTree>
    <p:extLst>
      <p:ext uri="{BB962C8B-B14F-4D97-AF65-F5344CB8AC3E}">
        <p14:creationId xmlns:p14="http://schemas.microsoft.com/office/powerpoint/2010/main" val="258073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995CE-CB6A-3EF7-DBF3-51A89AC268B6}"/>
              </a:ext>
            </a:extLst>
          </p:cNvPr>
          <p:cNvSpPr>
            <a:spLocks noGrp="1"/>
          </p:cNvSpPr>
          <p:nvPr>
            <p:ph type="ctrTitle"/>
          </p:nvPr>
        </p:nvSpPr>
        <p:spPr/>
        <p:txBody>
          <a:bodyPr/>
          <a:lstStyle/>
          <a:p>
            <a:r>
              <a:rPr lang="nl-NL" dirty="0"/>
              <a:t>Doelstellingen</a:t>
            </a:r>
          </a:p>
        </p:txBody>
      </p:sp>
      <p:sp>
        <p:nvSpPr>
          <p:cNvPr id="3" name="Tijdelijke aanduiding voor tekst 2">
            <a:extLst>
              <a:ext uri="{FF2B5EF4-FFF2-40B4-BE49-F238E27FC236}">
                <a16:creationId xmlns:a16="http://schemas.microsoft.com/office/drawing/2014/main" id="{817FDDF0-0CA1-381D-398E-FF8735A887DC}"/>
              </a:ext>
            </a:extLst>
          </p:cNvPr>
          <p:cNvSpPr>
            <a:spLocks noGrp="1"/>
          </p:cNvSpPr>
          <p:nvPr>
            <p:ph type="body" sz="quarter" idx="10"/>
          </p:nvPr>
        </p:nvSpPr>
        <p:spPr/>
        <p:txBody>
          <a:bodyPr>
            <a:normAutofit fontScale="92500"/>
          </a:bodyPr>
          <a:lstStyle/>
          <a:p>
            <a:r>
              <a:rPr lang="nl-NL" dirty="0"/>
              <a:t>Tegen 30 juni 2026 realiseren we een fietsparcours in de Sint-Janswijk met minimaal 6 verkeerssituaties (5 gesimuleerd, 1 ‘wild’), zodat kinderen veilig kunnen oefenen met autonome mobiliteit. </a:t>
            </a:r>
          </a:p>
          <a:p>
            <a:endParaRPr lang="nl-NL" dirty="0"/>
          </a:p>
          <a:p>
            <a:r>
              <a:rPr lang="nl-NL" dirty="0"/>
              <a:t>Tegen juni 2028 heeft Gavere een structureel en gedragen fiets- en mobiliteitsprogramma waarbij kinderen leren fietsen, hun vaardigheden versterken en toegang krijgen tot betaalbaar en kwalitatief materiaal. </a:t>
            </a:r>
          </a:p>
        </p:txBody>
      </p:sp>
    </p:spTree>
    <p:extLst>
      <p:ext uri="{BB962C8B-B14F-4D97-AF65-F5344CB8AC3E}">
        <p14:creationId xmlns:p14="http://schemas.microsoft.com/office/powerpoint/2010/main" val="161179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B09ADE7-05F8-AED2-640F-3533AE14B2DA}"/>
              </a:ext>
            </a:extLst>
          </p:cNvPr>
          <p:cNvSpPr>
            <a:spLocks noGrp="1"/>
          </p:cNvSpPr>
          <p:nvPr>
            <p:ph type="sldNum" sz="quarter" idx="16"/>
          </p:nvPr>
        </p:nvSpPr>
        <p:spPr/>
        <p:txBody>
          <a:bodyPr/>
          <a:lstStyle/>
          <a:p>
            <a:fld id="{6BEABFCE-E7C7-4DF3-82E4-83DF81700163}" type="slidenum">
              <a:rPr lang="nl-BE" smtClean="0"/>
              <a:pPr/>
              <a:t>11</a:t>
            </a:fld>
            <a:endParaRPr lang="nl-BE" dirty="0"/>
          </a:p>
        </p:txBody>
      </p:sp>
      <p:pic>
        <p:nvPicPr>
          <p:cNvPr id="5" name="Afbeelding 4" descr="Afbeelding met tekst, schermopname, diagram, lijn&#10;&#10;Door AI gegenereerde inhoud is mogelijk onjuist.">
            <a:extLst>
              <a:ext uri="{FF2B5EF4-FFF2-40B4-BE49-F238E27FC236}">
                <a16:creationId xmlns:a16="http://schemas.microsoft.com/office/drawing/2014/main" id="{00600C44-620A-D7DC-6DBA-7E0107DE92BB}"/>
              </a:ext>
            </a:extLst>
          </p:cNvPr>
          <p:cNvPicPr>
            <a:picLocks noChangeAspect="1"/>
          </p:cNvPicPr>
          <p:nvPr/>
        </p:nvPicPr>
        <p:blipFill>
          <a:blip r:embed="rId3">
            <a:extLst>
              <a:ext uri="{28A0092B-C50C-407E-A947-70E740481C1C}">
                <a14:useLocalDpi xmlns:a14="http://schemas.microsoft.com/office/drawing/2010/main" val="0"/>
              </a:ext>
            </a:extLst>
          </a:blip>
          <a:srcRect t="5000"/>
          <a:stretch>
            <a:fillRect/>
          </a:stretch>
        </p:blipFill>
        <p:spPr>
          <a:xfrm>
            <a:off x="319159" y="171450"/>
            <a:ext cx="10822162" cy="6515100"/>
          </a:xfrm>
          <a:prstGeom prst="rect">
            <a:avLst/>
          </a:prstGeom>
        </p:spPr>
      </p:pic>
    </p:spTree>
    <p:extLst>
      <p:ext uri="{BB962C8B-B14F-4D97-AF65-F5344CB8AC3E}">
        <p14:creationId xmlns:p14="http://schemas.microsoft.com/office/powerpoint/2010/main" val="20403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C2801D-4C59-1719-B2D2-399E409D6CAE}"/>
              </a:ext>
            </a:extLst>
          </p:cNvPr>
          <p:cNvPicPr>
            <a:picLocks noChangeAspect="1"/>
          </p:cNvPicPr>
          <p:nvPr/>
        </p:nvPicPr>
        <p:blipFill>
          <a:blip r:embed="rId2"/>
          <a:stretch>
            <a:fillRect/>
          </a:stretch>
        </p:blipFill>
        <p:spPr>
          <a:xfrm>
            <a:off x="1940295" y="0"/>
            <a:ext cx="8311409" cy="6858000"/>
          </a:xfrm>
          <a:prstGeom prst="rect">
            <a:avLst/>
          </a:prstGeom>
        </p:spPr>
      </p:pic>
      <p:cxnSp>
        <p:nvCxnSpPr>
          <p:cNvPr id="7" name="Rechte verbindingslijn 6">
            <a:extLst>
              <a:ext uri="{FF2B5EF4-FFF2-40B4-BE49-F238E27FC236}">
                <a16:creationId xmlns:a16="http://schemas.microsoft.com/office/drawing/2014/main" id="{BB0A4BF4-75D7-E81F-9408-F21B84BD1CBE}"/>
              </a:ext>
            </a:extLst>
          </p:cNvPr>
          <p:cNvCxnSpPr/>
          <p:nvPr/>
        </p:nvCxnSpPr>
        <p:spPr>
          <a:xfrm flipH="1">
            <a:off x="6754483" y="1578634"/>
            <a:ext cx="612475" cy="8626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69788CD3-65B0-9E22-25F1-2D1B3D6367BF}"/>
              </a:ext>
            </a:extLst>
          </p:cNvPr>
          <p:cNvCxnSpPr/>
          <p:nvPr/>
        </p:nvCxnSpPr>
        <p:spPr>
          <a:xfrm flipV="1">
            <a:off x="4675517" y="1699404"/>
            <a:ext cx="2096219" cy="37697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0B79CD89-09F7-66B7-7811-B4DFA1C44FC9}"/>
              </a:ext>
            </a:extLst>
          </p:cNvPr>
          <p:cNvCxnSpPr/>
          <p:nvPr/>
        </p:nvCxnSpPr>
        <p:spPr>
          <a:xfrm flipH="1" flipV="1">
            <a:off x="6236898" y="2613804"/>
            <a:ext cx="388189" cy="267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F266C857-3B9E-2E46-2F07-2F74F70395BA}"/>
              </a:ext>
            </a:extLst>
          </p:cNvPr>
          <p:cNvCxnSpPr>
            <a:cxnSpLocks/>
          </p:cNvCxnSpPr>
          <p:nvPr/>
        </p:nvCxnSpPr>
        <p:spPr>
          <a:xfrm>
            <a:off x="5469147" y="3942272"/>
            <a:ext cx="491706" cy="276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3C8E1451-DD7B-B9FC-EF07-B64146816217}"/>
              </a:ext>
            </a:extLst>
          </p:cNvPr>
          <p:cNvCxnSpPr>
            <a:cxnSpLocks/>
          </p:cNvCxnSpPr>
          <p:nvPr/>
        </p:nvCxnSpPr>
        <p:spPr>
          <a:xfrm>
            <a:off x="6771736" y="3088257"/>
            <a:ext cx="1423358" cy="85401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49FDAC07-6E62-7D1F-2542-F19848AE43E2}"/>
              </a:ext>
            </a:extLst>
          </p:cNvPr>
          <p:cNvCxnSpPr>
            <a:cxnSpLocks/>
          </p:cNvCxnSpPr>
          <p:nvPr/>
        </p:nvCxnSpPr>
        <p:spPr>
          <a:xfrm flipV="1">
            <a:off x="8341743" y="3157268"/>
            <a:ext cx="422695" cy="7246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BBCB58A1-1AA4-31AA-F6EB-BA2F61D5DF8C}"/>
              </a:ext>
            </a:extLst>
          </p:cNvPr>
          <p:cNvCxnSpPr/>
          <p:nvPr/>
        </p:nvCxnSpPr>
        <p:spPr>
          <a:xfrm flipH="1" flipV="1">
            <a:off x="7444596" y="1600200"/>
            <a:ext cx="1337095" cy="14190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07D00CCA-3D1B-187E-0B94-53710FCA06C2}"/>
              </a:ext>
            </a:extLst>
          </p:cNvPr>
          <p:cNvCxnSpPr>
            <a:cxnSpLocks/>
          </p:cNvCxnSpPr>
          <p:nvPr/>
        </p:nvCxnSpPr>
        <p:spPr>
          <a:xfrm flipH="1">
            <a:off x="6779644" y="1552756"/>
            <a:ext cx="570061" cy="690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CE95673B-3A31-7B7E-46FE-FD2C060A2E22}"/>
              </a:ext>
            </a:extLst>
          </p:cNvPr>
          <p:cNvCxnSpPr/>
          <p:nvPr/>
        </p:nvCxnSpPr>
        <p:spPr>
          <a:xfrm flipH="1">
            <a:off x="6564702" y="1699404"/>
            <a:ext cx="207034" cy="4226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A63F68EA-053F-21A8-7C07-5AB88239E668}"/>
              </a:ext>
            </a:extLst>
          </p:cNvPr>
          <p:cNvCxnSpPr/>
          <p:nvPr/>
        </p:nvCxnSpPr>
        <p:spPr>
          <a:xfrm flipH="1" flipV="1">
            <a:off x="4675517" y="1122363"/>
            <a:ext cx="1742536" cy="922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96DCB596-13DB-2D2E-0441-9A85D619DA88}"/>
              </a:ext>
            </a:extLst>
          </p:cNvPr>
          <p:cNvCxnSpPr>
            <a:cxnSpLocks/>
          </p:cNvCxnSpPr>
          <p:nvPr/>
        </p:nvCxnSpPr>
        <p:spPr>
          <a:xfrm flipH="1" flipV="1">
            <a:off x="3709358" y="983411"/>
            <a:ext cx="724619" cy="1389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D134D049-954B-E7BB-6645-F39DDBE91A56}"/>
              </a:ext>
            </a:extLst>
          </p:cNvPr>
          <p:cNvCxnSpPr/>
          <p:nvPr/>
        </p:nvCxnSpPr>
        <p:spPr>
          <a:xfrm flipH="1">
            <a:off x="3536830" y="1122363"/>
            <a:ext cx="181155" cy="9997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77FA7756-1A1A-B73E-0432-4C20C35D65BE}"/>
              </a:ext>
            </a:extLst>
          </p:cNvPr>
          <p:cNvCxnSpPr/>
          <p:nvPr/>
        </p:nvCxnSpPr>
        <p:spPr>
          <a:xfrm>
            <a:off x="3640347" y="2122098"/>
            <a:ext cx="2130725" cy="12422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EDDADFB2-2E66-5A93-49BF-D5FA2F999591}"/>
              </a:ext>
            </a:extLst>
          </p:cNvPr>
          <p:cNvCxnSpPr>
            <a:cxnSpLocks/>
          </p:cNvCxnSpPr>
          <p:nvPr/>
        </p:nvCxnSpPr>
        <p:spPr>
          <a:xfrm flipH="1">
            <a:off x="5564038" y="3429000"/>
            <a:ext cx="301924" cy="5132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55027396-91A6-06CB-09C4-42F90812A6C7}"/>
              </a:ext>
            </a:extLst>
          </p:cNvPr>
          <p:cNvCxnSpPr>
            <a:cxnSpLocks/>
          </p:cNvCxnSpPr>
          <p:nvPr/>
        </p:nvCxnSpPr>
        <p:spPr>
          <a:xfrm>
            <a:off x="5602856" y="3948981"/>
            <a:ext cx="357997" cy="2186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BFE087A3-5CBF-A4EF-FE16-D808E041C990}"/>
              </a:ext>
            </a:extLst>
          </p:cNvPr>
          <p:cNvCxnSpPr>
            <a:cxnSpLocks/>
          </p:cNvCxnSpPr>
          <p:nvPr/>
        </p:nvCxnSpPr>
        <p:spPr>
          <a:xfrm>
            <a:off x="6039928" y="4323991"/>
            <a:ext cx="1486260" cy="7774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859B1018-77E2-B1D3-2861-C7995502D07B}"/>
              </a:ext>
            </a:extLst>
          </p:cNvPr>
          <p:cNvCxnSpPr>
            <a:cxnSpLocks/>
          </p:cNvCxnSpPr>
          <p:nvPr/>
        </p:nvCxnSpPr>
        <p:spPr>
          <a:xfrm flipV="1">
            <a:off x="7699075" y="3966234"/>
            <a:ext cx="582283" cy="10112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E8CEED4B-708B-C375-BEB4-8BD5775ECE9A}"/>
              </a:ext>
            </a:extLst>
          </p:cNvPr>
          <p:cNvCxnSpPr>
            <a:cxnSpLocks/>
          </p:cNvCxnSpPr>
          <p:nvPr/>
        </p:nvCxnSpPr>
        <p:spPr>
          <a:xfrm flipH="1" flipV="1">
            <a:off x="6779644" y="2876910"/>
            <a:ext cx="1493088" cy="9901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Rechte verbindingslijn met pijl 57">
            <a:extLst>
              <a:ext uri="{FF2B5EF4-FFF2-40B4-BE49-F238E27FC236}">
                <a16:creationId xmlns:a16="http://schemas.microsoft.com/office/drawing/2014/main" id="{37D1EBA4-04CA-37E9-71F4-8CA166269569}"/>
              </a:ext>
            </a:extLst>
          </p:cNvPr>
          <p:cNvCxnSpPr/>
          <p:nvPr/>
        </p:nvCxnSpPr>
        <p:spPr>
          <a:xfrm>
            <a:off x="6504317" y="2251494"/>
            <a:ext cx="120770" cy="6254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Rechthoek: schuine rand 58">
            <a:extLst>
              <a:ext uri="{FF2B5EF4-FFF2-40B4-BE49-F238E27FC236}">
                <a16:creationId xmlns:a16="http://schemas.microsoft.com/office/drawing/2014/main" id="{BC6168CA-F6F2-F025-49CD-B47514D46174}"/>
              </a:ext>
            </a:extLst>
          </p:cNvPr>
          <p:cNvSpPr/>
          <p:nvPr/>
        </p:nvSpPr>
        <p:spPr>
          <a:xfrm rot="19402708">
            <a:off x="8802385" y="2475780"/>
            <a:ext cx="293299" cy="224287"/>
          </a:xfrm>
          <a:prstGeom prst="bevel">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1" name="Rechte verbindingslijn met pijl 60">
            <a:extLst>
              <a:ext uri="{FF2B5EF4-FFF2-40B4-BE49-F238E27FC236}">
                <a16:creationId xmlns:a16="http://schemas.microsoft.com/office/drawing/2014/main" id="{0C05F908-2ADE-23F9-31CF-6ED3E30E7163}"/>
              </a:ext>
            </a:extLst>
          </p:cNvPr>
          <p:cNvCxnSpPr/>
          <p:nvPr/>
        </p:nvCxnSpPr>
        <p:spPr>
          <a:xfrm flipV="1">
            <a:off x="7366958" y="69011"/>
            <a:ext cx="828136" cy="131984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Rechte verbindingslijn met pijl 62">
            <a:extLst>
              <a:ext uri="{FF2B5EF4-FFF2-40B4-BE49-F238E27FC236}">
                <a16:creationId xmlns:a16="http://schemas.microsoft.com/office/drawing/2014/main" id="{FDD16077-258C-010F-AC40-C49A4E4ED6F2}"/>
              </a:ext>
            </a:extLst>
          </p:cNvPr>
          <p:cNvCxnSpPr/>
          <p:nvPr/>
        </p:nvCxnSpPr>
        <p:spPr>
          <a:xfrm>
            <a:off x="8419381" y="41440"/>
            <a:ext cx="714250" cy="113835"/>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Rechte verbindingslijn met pijl 64">
            <a:extLst>
              <a:ext uri="{FF2B5EF4-FFF2-40B4-BE49-F238E27FC236}">
                <a16:creationId xmlns:a16="http://schemas.microsoft.com/office/drawing/2014/main" id="{9932AE1F-7A4A-41EF-C82E-11F7A04161E8}"/>
              </a:ext>
            </a:extLst>
          </p:cNvPr>
          <p:cNvCxnSpPr>
            <a:cxnSpLocks/>
          </p:cNvCxnSpPr>
          <p:nvPr/>
        </p:nvCxnSpPr>
        <p:spPr>
          <a:xfrm>
            <a:off x="9230264" y="224287"/>
            <a:ext cx="569344" cy="504645"/>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Rechte verbindingslijn met pijl 67">
            <a:extLst>
              <a:ext uri="{FF2B5EF4-FFF2-40B4-BE49-F238E27FC236}">
                <a16:creationId xmlns:a16="http://schemas.microsoft.com/office/drawing/2014/main" id="{B096F646-CBFC-33D0-8BCD-D5AA2BB90EFC}"/>
              </a:ext>
            </a:extLst>
          </p:cNvPr>
          <p:cNvCxnSpPr/>
          <p:nvPr/>
        </p:nvCxnSpPr>
        <p:spPr>
          <a:xfrm>
            <a:off x="9808234" y="824003"/>
            <a:ext cx="270942" cy="1298095"/>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1DB0D9E5-3CBE-5236-533D-5F4FC2945CBE}"/>
              </a:ext>
            </a:extLst>
          </p:cNvPr>
          <p:cNvCxnSpPr/>
          <p:nvPr/>
        </p:nvCxnSpPr>
        <p:spPr>
          <a:xfrm flipH="1">
            <a:off x="8577208" y="2251494"/>
            <a:ext cx="1455313" cy="36231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 name="Rechthoek: schuine rand 3">
            <a:extLst>
              <a:ext uri="{FF2B5EF4-FFF2-40B4-BE49-F238E27FC236}">
                <a16:creationId xmlns:a16="http://schemas.microsoft.com/office/drawing/2014/main" id="{FDC4C5F9-59C6-2E9D-7857-1557C5268889}"/>
              </a:ext>
            </a:extLst>
          </p:cNvPr>
          <p:cNvSpPr/>
          <p:nvPr/>
        </p:nvSpPr>
        <p:spPr>
          <a:xfrm>
            <a:off x="457766" y="616788"/>
            <a:ext cx="293299" cy="224287"/>
          </a:xfrm>
          <a:prstGeom prst="bevel">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42FFBAE7-D8C9-57B7-0EEB-862FFDE6DE84}"/>
              </a:ext>
            </a:extLst>
          </p:cNvPr>
          <p:cNvSpPr txBox="1"/>
          <p:nvPr/>
        </p:nvSpPr>
        <p:spPr>
          <a:xfrm>
            <a:off x="774068" y="532471"/>
            <a:ext cx="1709742" cy="400110"/>
          </a:xfrm>
          <a:prstGeom prst="rect">
            <a:avLst/>
          </a:prstGeom>
          <a:noFill/>
        </p:spPr>
        <p:txBody>
          <a:bodyPr wrap="square" rtlCol="0">
            <a:spAutoFit/>
          </a:bodyPr>
          <a:lstStyle/>
          <a:p>
            <a:r>
              <a:rPr lang="nl-BE" sz="1000" dirty="0">
                <a:solidFill>
                  <a:srgbClr val="FF0000"/>
                </a:solidFill>
              </a:rPr>
              <a:t>Ontharingsproject</a:t>
            </a:r>
            <a:br>
              <a:rPr lang="nl-BE" sz="1000" dirty="0">
                <a:solidFill>
                  <a:srgbClr val="FF0000"/>
                </a:solidFill>
              </a:rPr>
            </a:br>
            <a:r>
              <a:rPr lang="nl-BE" sz="1000" dirty="0">
                <a:solidFill>
                  <a:srgbClr val="FF0000"/>
                </a:solidFill>
              </a:rPr>
              <a:t> </a:t>
            </a:r>
            <a:r>
              <a:rPr lang="nl-BE" sz="1000" dirty="0" err="1">
                <a:solidFill>
                  <a:srgbClr val="FF0000"/>
                </a:solidFill>
              </a:rPr>
              <a:t>Interreg</a:t>
            </a:r>
            <a:endParaRPr lang="nl-BE" sz="1000" dirty="0">
              <a:solidFill>
                <a:srgbClr val="FF0000"/>
              </a:solidFill>
            </a:endParaRPr>
          </a:p>
        </p:txBody>
      </p:sp>
      <p:cxnSp>
        <p:nvCxnSpPr>
          <p:cNvPr id="8" name="Rechte verbindingslijn met pijl 7">
            <a:extLst>
              <a:ext uri="{FF2B5EF4-FFF2-40B4-BE49-F238E27FC236}">
                <a16:creationId xmlns:a16="http://schemas.microsoft.com/office/drawing/2014/main" id="{2077E9EB-A880-9279-84AD-21EEF37F7050}"/>
              </a:ext>
            </a:extLst>
          </p:cNvPr>
          <p:cNvCxnSpPr>
            <a:cxnSpLocks/>
          </p:cNvCxnSpPr>
          <p:nvPr/>
        </p:nvCxnSpPr>
        <p:spPr>
          <a:xfrm>
            <a:off x="397381" y="1034794"/>
            <a:ext cx="410627" cy="1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kstvak 11">
            <a:extLst>
              <a:ext uri="{FF2B5EF4-FFF2-40B4-BE49-F238E27FC236}">
                <a16:creationId xmlns:a16="http://schemas.microsoft.com/office/drawing/2014/main" id="{D34B6487-BDD3-E880-0B21-F5EC043459BC}"/>
              </a:ext>
            </a:extLst>
          </p:cNvPr>
          <p:cNvSpPr txBox="1"/>
          <p:nvPr/>
        </p:nvSpPr>
        <p:spPr>
          <a:xfrm>
            <a:off x="770352" y="925902"/>
            <a:ext cx="1709742" cy="246221"/>
          </a:xfrm>
          <a:prstGeom prst="rect">
            <a:avLst/>
          </a:prstGeom>
          <a:noFill/>
        </p:spPr>
        <p:txBody>
          <a:bodyPr wrap="square" rtlCol="0">
            <a:spAutoFit/>
          </a:bodyPr>
          <a:lstStyle/>
          <a:p>
            <a:r>
              <a:rPr lang="nl-BE" sz="1000" dirty="0">
                <a:solidFill>
                  <a:srgbClr val="FF0000"/>
                </a:solidFill>
              </a:rPr>
              <a:t>Trajecten signalisatie </a:t>
            </a:r>
          </a:p>
        </p:txBody>
      </p:sp>
      <p:cxnSp>
        <p:nvCxnSpPr>
          <p:cNvPr id="14" name="Rechte verbindingslijn met pijl 13">
            <a:extLst>
              <a:ext uri="{FF2B5EF4-FFF2-40B4-BE49-F238E27FC236}">
                <a16:creationId xmlns:a16="http://schemas.microsoft.com/office/drawing/2014/main" id="{06A16ADF-13C7-7A51-E8BA-7B81B954F784}"/>
              </a:ext>
            </a:extLst>
          </p:cNvPr>
          <p:cNvCxnSpPr>
            <a:cxnSpLocks/>
          </p:cNvCxnSpPr>
          <p:nvPr/>
        </p:nvCxnSpPr>
        <p:spPr>
          <a:xfrm flipH="1">
            <a:off x="2964798" y="2265542"/>
            <a:ext cx="491357" cy="2164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D0F61A3E-3513-E8C2-7379-07326613EBBA}"/>
              </a:ext>
            </a:extLst>
          </p:cNvPr>
          <p:cNvCxnSpPr>
            <a:cxnSpLocks/>
          </p:cNvCxnSpPr>
          <p:nvPr/>
        </p:nvCxnSpPr>
        <p:spPr>
          <a:xfrm>
            <a:off x="3131389" y="4712719"/>
            <a:ext cx="1483743" cy="7564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A30BEE0A-758C-10CC-B476-A62713A1C31A}"/>
              </a:ext>
            </a:extLst>
          </p:cNvPr>
          <p:cNvCxnSpPr>
            <a:cxnSpLocks/>
          </p:cNvCxnSpPr>
          <p:nvPr/>
        </p:nvCxnSpPr>
        <p:spPr>
          <a:xfrm flipV="1">
            <a:off x="4886864" y="4241292"/>
            <a:ext cx="582283" cy="10112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92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C913EF9-899F-5204-EA33-B305EC7EEC34}"/>
              </a:ext>
            </a:extLst>
          </p:cNvPr>
          <p:cNvPicPr>
            <a:picLocks noGrp="1" noChangeAspect="1"/>
          </p:cNvPicPr>
          <p:nvPr>
            <p:ph idx="1"/>
          </p:nvPr>
        </p:nvPicPr>
        <p:blipFill>
          <a:blip r:embed="rId2"/>
          <a:stretch>
            <a:fillRect/>
          </a:stretch>
        </p:blipFill>
        <p:spPr>
          <a:xfrm>
            <a:off x="3262775" y="42348"/>
            <a:ext cx="5666449" cy="6815652"/>
          </a:xfrm>
        </p:spPr>
      </p:pic>
      <p:cxnSp>
        <p:nvCxnSpPr>
          <p:cNvPr id="7" name="Rechte verbindingslijn 6">
            <a:extLst>
              <a:ext uri="{FF2B5EF4-FFF2-40B4-BE49-F238E27FC236}">
                <a16:creationId xmlns:a16="http://schemas.microsoft.com/office/drawing/2014/main" id="{0AB43B57-1626-5B95-BE2A-138FDA3438C1}"/>
              </a:ext>
            </a:extLst>
          </p:cNvPr>
          <p:cNvCxnSpPr/>
          <p:nvPr/>
        </p:nvCxnSpPr>
        <p:spPr>
          <a:xfrm flipH="1">
            <a:off x="7219950" y="895350"/>
            <a:ext cx="1314450" cy="238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7C5BC2D4-26AE-7B9E-0A5B-D2803144B573}"/>
              </a:ext>
            </a:extLst>
          </p:cNvPr>
          <p:cNvCxnSpPr/>
          <p:nvPr/>
        </p:nvCxnSpPr>
        <p:spPr>
          <a:xfrm flipV="1">
            <a:off x="4330460" y="1078302"/>
            <a:ext cx="2932982" cy="5348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229C0FEA-4587-3287-30BA-F2BBAA8870E9}"/>
              </a:ext>
            </a:extLst>
          </p:cNvPr>
          <p:cNvCxnSpPr/>
          <p:nvPr/>
        </p:nvCxnSpPr>
        <p:spPr>
          <a:xfrm flipH="1" flipV="1">
            <a:off x="4666891" y="5874589"/>
            <a:ext cx="905773" cy="517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46E1AFDF-D32A-D340-64EC-7A99E08082AC}"/>
              </a:ext>
            </a:extLst>
          </p:cNvPr>
          <p:cNvCxnSpPr/>
          <p:nvPr/>
        </p:nvCxnSpPr>
        <p:spPr>
          <a:xfrm flipH="1" flipV="1">
            <a:off x="6095999" y="3157267"/>
            <a:ext cx="960409" cy="595223"/>
          </a:xfrm>
          <a:prstGeom prst="line">
            <a:avLst/>
          </a:prstGeom>
        </p:spPr>
        <p:style>
          <a:lnRef idx="2">
            <a:schemeClr val="accent1"/>
          </a:lnRef>
          <a:fillRef idx="0">
            <a:schemeClr val="accent1"/>
          </a:fillRef>
          <a:effectRef idx="1">
            <a:schemeClr val="accent1"/>
          </a:effectRef>
          <a:fontRef idx="minor">
            <a:schemeClr val="tx1"/>
          </a:fontRef>
        </p:style>
      </p:cxnSp>
      <p:sp>
        <p:nvSpPr>
          <p:cNvPr id="14" name="Vrije vorm: vorm 13">
            <a:extLst>
              <a:ext uri="{FF2B5EF4-FFF2-40B4-BE49-F238E27FC236}">
                <a16:creationId xmlns:a16="http://schemas.microsoft.com/office/drawing/2014/main" id="{4C29B873-0B85-9B51-C2B2-8FB94715D21C}"/>
              </a:ext>
            </a:extLst>
          </p:cNvPr>
          <p:cNvSpPr/>
          <p:nvPr/>
        </p:nvSpPr>
        <p:spPr>
          <a:xfrm>
            <a:off x="5165085" y="4180784"/>
            <a:ext cx="519184" cy="664665"/>
          </a:xfrm>
          <a:custGeom>
            <a:avLst/>
            <a:gdLst>
              <a:gd name="connsiteX0" fmla="*/ 62523 w 519184"/>
              <a:gd name="connsiteY0" fmla="*/ 563744 h 664665"/>
              <a:gd name="connsiteX1" fmla="*/ 450711 w 519184"/>
              <a:gd name="connsiteY1" fmla="*/ 641382 h 664665"/>
              <a:gd name="connsiteX2" fmla="*/ 148787 w 519184"/>
              <a:gd name="connsiteY2" fmla="*/ 149676 h 664665"/>
              <a:gd name="connsiteX3" fmla="*/ 476590 w 519184"/>
              <a:gd name="connsiteY3" fmla="*/ 3027 h 664665"/>
              <a:gd name="connsiteX4" fmla="*/ 467964 w 519184"/>
              <a:gd name="connsiteY4" fmla="*/ 253193 h 664665"/>
              <a:gd name="connsiteX5" fmla="*/ 45270 w 519184"/>
              <a:gd name="connsiteY5" fmla="*/ 373963 h 664665"/>
              <a:gd name="connsiteX6" fmla="*/ 62523 w 519184"/>
              <a:gd name="connsiteY6" fmla="*/ 563744 h 6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84" h="664665">
                <a:moveTo>
                  <a:pt x="62523" y="563744"/>
                </a:moveTo>
                <a:cubicBezTo>
                  <a:pt x="130096" y="608314"/>
                  <a:pt x="436334" y="710393"/>
                  <a:pt x="450711" y="641382"/>
                </a:cubicBezTo>
                <a:cubicBezTo>
                  <a:pt x="465088" y="572371"/>
                  <a:pt x="144474" y="256068"/>
                  <a:pt x="148787" y="149676"/>
                </a:cubicBezTo>
                <a:cubicBezTo>
                  <a:pt x="153100" y="43284"/>
                  <a:pt x="423394" y="-14226"/>
                  <a:pt x="476590" y="3027"/>
                </a:cubicBezTo>
                <a:cubicBezTo>
                  <a:pt x="529786" y="20280"/>
                  <a:pt x="539851" y="191370"/>
                  <a:pt x="467964" y="253193"/>
                </a:cubicBezTo>
                <a:cubicBezTo>
                  <a:pt x="396077" y="315016"/>
                  <a:pt x="118595" y="322204"/>
                  <a:pt x="45270" y="373963"/>
                </a:cubicBezTo>
                <a:cubicBezTo>
                  <a:pt x="-28055" y="425722"/>
                  <a:pt x="-5050" y="519174"/>
                  <a:pt x="62523" y="563744"/>
                </a:cubicBez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Rechte verbindingslijn 15">
            <a:extLst>
              <a:ext uri="{FF2B5EF4-FFF2-40B4-BE49-F238E27FC236}">
                <a16:creationId xmlns:a16="http://schemas.microsoft.com/office/drawing/2014/main" id="{03516971-A440-0C9D-CEB0-450C338D9226}"/>
              </a:ext>
            </a:extLst>
          </p:cNvPr>
          <p:cNvCxnSpPr>
            <a:cxnSpLocks/>
          </p:cNvCxnSpPr>
          <p:nvPr/>
        </p:nvCxnSpPr>
        <p:spPr>
          <a:xfrm>
            <a:off x="6685472" y="2113472"/>
            <a:ext cx="370936" cy="163901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18" name="Ster: 5 punten 17">
            <a:extLst>
              <a:ext uri="{FF2B5EF4-FFF2-40B4-BE49-F238E27FC236}">
                <a16:creationId xmlns:a16="http://schemas.microsoft.com/office/drawing/2014/main" id="{9944068F-A594-FDA1-B02D-334080C3C957}"/>
              </a:ext>
            </a:extLst>
          </p:cNvPr>
          <p:cNvSpPr/>
          <p:nvPr/>
        </p:nvSpPr>
        <p:spPr>
          <a:xfrm>
            <a:off x="6866626" y="2005642"/>
            <a:ext cx="189782" cy="163902"/>
          </a:xfrm>
          <a:prstGeom prst="star5">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Ster: 5 punten 18">
            <a:extLst>
              <a:ext uri="{FF2B5EF4-FFF2-40B4-BE49-F238E27FC236}">
                <a16:creationId xmlns:a16="http://schemas.microsoft.com/office/drawing/2014/main" id="{C0C45B2E-A354-3646-32C6-36C859D8E7BA}"/>
              </a:ext>
            </a:extLst>
          </p:cNvPr>
          <p:cNvSpPr/>
          <p:nvPr/>
        </p:nvSpPr>
        <p:spPr>
          <a:xfrm>
            <a:off x="6443932" y="4098833"/>
            <a:ext cx="189782" cy="163902"/>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Rechte verbindingslijn 20">
            <a:extLst>
              <a:ext uri="{FF2B5EF4-FFF2-40B4-BE49-F238E27FC236}">
                <a16:creationId xmlns:a16="http://schemas.microsoft.com/office/drawing/2014/main" id="{1601CB87-2D47-E8E6-3FAE-107D8E50FD03}"/>
              </a:ext>
            </a:extLst>
          </p:cNvPr>
          <p:cNvCxnSpPr>
            <a:cxnSpLocks/>
          </p:cNvCxnSpPr>
          <p:nvPr/>
        </p:nvCxnSpPr>
        <p:spPr>
          <a:xfrm flipV="1">
            <a:off x="5424677" y="4405502"/>
            <a:ext cx="769089" cy="1076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Rechte verbindingslijn 23">
            <a:extLst>
              <a:ext uri="{FF2B5EF4-FFF2-40B4-BE49-F238E27FC236}">
                <a16:creationId xmlns:a16="http://schemas.microsoft.com/office/drawing/2014/main" id="{52E41AA0-F72B-1D93-4358-AB1AE9EDEFC4}"/>
              </a:ext>
            </a:extLst>
          </p:cNvPr>
          <p:cNvCxnSpPr>
            <a:stCxn id="19" idx="2"/>
          </p:cNvCxnSpPr>
          <p:nvPr/>
        </p:nvCxnSpPr>
        <p:spPr>
          <a:xfrm flipH="1">
            <a:off x="6288657" y="4262735"/>
            <a:ext cx="191520" cy="936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Rechte verbindingslijn 25">
            <a:extLst>
              <a:ext uri="{FF2B5EF4-FFF2-40B4-BE49-F238E27FC236}">
                <a16:creationId xmlns:a16="http://schemas.microsoft.com/office/drawing/2014/main" id="{41EE8217-7D19-5643-BD01-F18E339AAD62}"/>
              </a:ext>
            </a:extLst>
          </p:cNvPr>
          <p:cNvCxnSpPr>
            <a:cxnSpLocks/>
          </p:cNvCxnSpPr>
          <p:nvPr/>
        </p:nvCxnSpPr>
        <p:spPr>
          <a:xfrm flipV="1">
            <a:off x="6751954" y="3860320"/>
            <a:ext cx="209563" cy="1718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Vrije vorm: vorm 27">
            <a:extLst>
              <a:ext uri="{FF2B5EF4-FFF2-40B4-BE49-F238E27FC236}">
                <a16:creationId xmlns:a16="http://schemas.microsoft.com/office/drawing/2014/main" id="{FEABFBE0-9A60-EEED-3E04-F3355E50A9F1}"/>
              </a:ext>
            </a:extLst>
          </p:cNvPr>
          <p:cNvSpPr/>
          <p:nvPr/>
        </p:nvSpPr>
        <p:spPr>
          <a:xfrm>
            <a:off x="6443927" y="1595887"/>
            <a:ext cx="622624" cy="2130724"/>
          </a:xfrm>
          <a:custGeom>
            <a:avLst/>
            <a:gdLst>
              <a:gd name="connsiteX0" fmla="*/ 526216 w 622624"/>
              <a:gd name="connsiteY0" fmla="*/ 0 h 2130724"/>
              <a:gd name="connsiteX1" fmla="*/ 474458 w 622624"/>
              <a:gd name="connsiteY1" fmla="*/ 379562 h 2130724"/>
              <a:gd name="connsiteX2" fmla="*/ 603854 w 622624"/>
              <a:gd name="connsiteY2" fmla="*/ 862641 h 2130724"/>
              <a:gd name="connsiteX3" fmla="*/ 5 w 622624"/>
              <a:gd name="connsiteY3" fmla="*/ 992038 h 2130724"/>
              <a:gd name="connsiteX4" fmla="*/ 595228 w 622624"/>
              <a:gd name="connsiteY4" fmla="*/ 2130724 h 213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624" h="2130724">
                <a:moveTo>
                  <a:pt x="526216" y="0"/>
                </a:moveTo>
                <a:cubicBezTo>
                  <a:pt x="493867" y="117894"/>
                  <a:pt x="461518" y="235789"/>
                  <a:pt x="474458" y="379562"/>
                </a:cubicBezTo>
                <a:cubicBezTo>
                  <a:pt x="487398" y="523335"/>
                  <a:pt x="682929" y="760562"/>
                  <a:pt x="603854" y="862641"/>
                </a:cubicBezTo>
                <a:cubicBezTo>
                  <a:pt x="524779" y="964720"/>
                  <a:pt x="1443" y="780691"/>
                  <a:pt x="5" y="992038"/>
                </a:cubicBezTo>
                <a:cubicBezTo>
                  <a:pt x="-1433" y="1203385"/>
                  <a:pt x="296897" y="1667054"/>
                  <a:pt x="595228" y="2130724"/>
                </a:cubicBez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Vrije vorm: vorm 28">
            <a:extLst>
              <a:ext uri="{FF2B5EF4-FFF2-40B4-BE49-F238E27FC236}">
                <a16:creationId xmlns:a16="http://schemas.microsoft.com/office/drawing/2014/main" id="{D7DB8F8A-23A0-6BA2-07CB-914754A24680}"/>
              </a:ext>
            </a:extLst>
          </p:cNvPr>
          <p:cNvSpPr/>
          <p:nvPr/>
        </p:nvSpPr>
        <p:spPr>
          <a:xfrm>
            <a:off x="5656259" y="3698183"/>
            <a:ext cx="1348390" cy="697105"/>
          </a:xfrm>
          <a:custGeom>
            <a:avLst/>
            <a:gdLst>
              <a:gd name="connsiteX0" fmla="*/ 1348390 w 1348390"/>
              <a:gd name="connsiteY0" fmla="*/ 71560 h 697105"/>
              <a:gd name="connsiteX1" fmla="*/ 994707 w 1348390"/>
              <a:gd name="connsiteY1" fmla="*/ 28428 h 697105"/>
              <a:gd name="connsiteX2" fmla="*/ 960201 w 1348390"/>
              <a:gd name="connsiteY2" fmla="*/ 114692 h 697105"/>
              <a:gd name="connsiteX3" fmla="*/ 666903 w 1348390"/>
              <a:gd name="connsiteY3" fmla="*/ 11175 h 697105"/>
              <a:gd name="connsiteX4" fmla="*/ 761794 w 1348390"/>
              <a:gd name="connsiteY4" fmla="*/ 433870 h 697105"/>
              <a:gd name="connsiteX5" fmla="*/ 330473 w 1348390"/>
              <a:gd name="connsiteY5" fmla="*/ 313100 h 697105"/>
              <a:gd name="connsiteX6" fmla="*/ 226956 w 1348390"/>
              <a:gd name="connsiteY6" fmla="*/ 692662 h 697105"/>
              <a:gd name="connsiteX7" fmla="*/ 19922 w 1348390"/>
              <a:gd name="connsiteY7" fmla="*/ 520134 h 697105"/>
              <a:gd name="connsiteX8" fmla="*/ 19922 w 1348390"/>
              <a:gd name="connsiteY8" fmla="*/ 511508 h 6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390" h="697105">
                <a:moveTo>
                  <a:pt x="1348390" y="71560"/>
                </a:moveTo>
                <a:cubicBezTo>
                  <a:pt x="1203897" y="46399"/>
                  <a:pt x="1059405" y="21239"/>
                  <a:pt x="994707" y="28428"/>
                </a:cubicBezTo>
                <a:cubicBezTo>
                  <a:pt x="930009" y="35617"/>
                  <a:pt x="1014835" y="117567"/>
                  <a:pt x="960201" y="114692"/>
                </a:cubicBezTo>
                <a:cubicBezTo>
                  <a:pt x="905567" y="111817"/>
                  <a:pt x="699971" y="-42021"/>
                  <a:pt x="666903" y="11175"/>
                </a:cubicBezTo>
                <a:cubicBezTo>
                  <a:pt x="633835" y="64371"/>
                  <a:pt x="817866" y="383549"/>
                  <a:pt x="761794" y="433870"/>
                </a:cubicBezTo>
                <a:cubicBezTo>
                  <a:pt x="705722" y="484191"/>
                  <a:pt x="419613" y="269968"/>
                  <a:pt x="330473" y="313100"/>
                </a:cubicBezTo>
                <a:cubicBezTo>
                  <a:pt x="241333" y="356232"/>
                  <a:pt x="278714" y="658156"/>
                  <a:pt x="226956" y="692662"/>
                </a:cubicBezTo>
                <a:cubicBezTo>
                  <a:pt x="175197" y="727168"/>
                  <a:pt x="54428" y="550326"/>
                  <a:pt x="19922" y="520134"/>
                </a:cubicBezTo>
                <a:cubicBezTo>
                  <a:pt x="-14584" y="489942"/>
                  <a:pt x="2669" y="500725"/>
                  <a:pt x="19922" y="511508"/>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al 29">
            <a:extLst>
              <a:ext uri="{FF2B5EF4-FFF2-40B4-BE49-F238E27FC236}">
                <a16:creationId xmlns:a16="http://schemas.microsoft.com/office/drawing/2014/main" id="{3B80E524-CC67-22A8-9D69-780221BA5C80}"/>
              </a:ext>
            </a:extLst>
          </p:cNvPr>
          <p:cNvSpPr/>
          <p:nvPr/>
        </p:nvSpPr>
        <p:spPr>
          <a:xfrm rot="18929861">
            <a:off x="4910336" y="5102755"/>
            <a:ext cx="1028681" cy="5175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 name="Rechte verbindingslijn 1">
            <a:extLst>
              <a:ext uri="{FF2B5EF4-FFF2-40B4-BE49-F238E27FC236}">
                <a16:creationId xmlns:a16="http://schemas.microsoft.com/office/drawing/2014/main" id="{08E4F2E7-EB33-FE27-56EB-68FAF36D3CAF}"/>
              </a:ext>
            </a:extLst>
          </p:cNvPr>
          <p:cNvCxnSpPr>
            <a:cxnSpLocks/>
          </p:cNvCxnSpPr>
          <p:nvPr/>
        </p:nvCxnSpPr>
        <p:spPr>
          <a:xfrm>
            <a:off x="437072" y="332117"/>
            <a:ext cx="661648"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4" name="Vrije vorm: vorm 3">
            <a:extLst>
              <a:ext uri="{FF2B5EF4-FFF2-40B4-BE49-F238E27FC236}">
                <a16:creationId xmlns:a16="http://schemas.microsoft.com/office/drawing/2014/main" id="{A2905EC9-FD9B-2B1B-2C7A-D40566091772}"/>
              </a:ext>
            </a:extLst>
          </p:cNvPr>
          <p:cNvSpPr/>
          <p:nvPr/>
        </p:nvSpPr>
        <p:spPr>
          <a:xfrm>
            <a:off x="252023" y="546797"/>
            <a:ext cx="1348390" cy="697105"/>
          </a:xfrm>
          <a:custGeom>
            <a:avLst/>
            <a:gdLst>
              <a:gd name="connsiteX0" fmla="*/ 1348390 w 1348390"/>
              <a:gd name="connsiteY0" fmla="*/ 71560 h 697105"/>
              <a:gd name="connsiteX1" fmla="*/ 994707 w 1348390"/>
              <a:gd name="connsiteY1" fmla="*/ 28428 h 697105"/>
              <a:gd name="connsiteX2" fmla="*/ 960201 w 1348390"/>
              <a:gd name="connsiteY2" fmla="*/ 114692 h 697105"/>
              <a:gd name="connsiteX3" fmla="*/ 666903 w 1348390"/>
              <a:gd name="connsiteY3" fmla="*/ 11175 h 697105"/>
              <a:gd name="connsiteX4" fmla="*/ 761794 w 1348390"/>
              <a:gd name="connsiteY4" fmla="*/ 433870 h 697105"/>
              <a:gd name="connsiteX5" fmla="*/ 330473 w 1348390"/>
              <a:gd name="connsiteY5" fmla="*/ 313100 h 697105"/>
              <a:gd name="connsiteX6" fmla="*/ 226956 w 1348390"/>
              <a:gd name="connsiteY6" fmla="*/ 692662 h 697105"/>
              <a:gd name="connsiteX7" fmla="*/ 19922 w 1348390"/>
              <a:gd name="connsiteY7" fmla="*/ 520134 h 697105"/>
              <a:gd name="connsiteX8" fmla="*/ 19922 w 1348390"/>
              <a:gd name="connsiteY8" fmla="*/ 511508 h 6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390" h="697105">
                <a:moveTo>
                  <a:pt x="1348390" y="71560"/>
                </a:moveTo>
                <a:cubicBezTo>
                  <a:pt x="1203897" y="46399"/>
                  <a:pt x="1059405" y="21239"/>
                  <a:pt x="994707" y="28428"/>
                </a:cubicBezTo>
                <a:cubicBezTo>
                  <a:pt x="930009" y="35617"/>
                  <a:pt x="1014835" y="117567"/>
                  <a:pt x="960201" y="114692"/>
                </a:cubicBezTo>
                <a:cubicBezTo>
                  <a:pt x="905567" y="111817"/>
                  <a:pt x="699971" y="-42021"/>
                  <a:pt x="666903" y="11175"/>
                </a:cubicBezTo>
                <a:cubicBezTo>
                  <a:pt x="633835" y="64371"/>
                  <a:pt x="817866" y="383549"/>
                  <a:pt x="761794" y="433870"/>
                </a:cubicBezTo>
                <a:cubicBezTo>
                  <a:pt x="705722" y="484191"/>
                  <a:pt x="419613" y="269968"/>
                  <a:pt x="330473" y="313100"/>
                </a:cubicBezTo>
                <a:cubicBezTo>
                  <a:pt x="241333" y="356232"/>
                  <a:pt x="278714" y="658156"/>
                  <a:pt x="226956" y="692662"/>
                </a:cubicBezTo>
                <a:cubicBezTo>
                  <a:pt x="175197" y="727168"/>
                  <a:pt x="54428" y="550326"/>
                  <a:pt x="19922" y="520134"/>
                </a:cubicBezTo>
                <a:cubicBezTo>
                  <a:pt x="-14584" y="489942"/>
                  <a:pt x="2669" y="500725"/>
                  <a:pt x="19922" y="511508"/>
                </a:cubicBez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6"/>
              </a:solidFill>
            </a:endParaRPr>
          </a:p>
        </p:txBody>
      </p:sp>
      <p:cxnSp>
        <p:nvCxnSpPr>
          <p:cNvPr id="6" name="Rechte verbindingslijn 5">
            <a:extLst>
              <a:ext uri="{FF2B5EF4-FFF2-40B4-BE49-F238E27FC236}">
                <a16:creationId xmlns:a16="http://schemas.microsoft.com/office/drawing/2014/main" id="{945760F3-6A83-FFE6-D15C-AD7D076B8149}"/>
              </a:ext>
            </a:extLst>
          </p:cNvPr>
          <p:cNvCxnSpPr>
            <a:cxnSpLocks/>
          </p:cNvCxnSpPr>
          <p:nvPr/>
        </p:nvCxnSpPr>
        <p:spPr>
          <a:xfrm flipH="1">
            <a:off x="341312" y="1595887"/>
            <a:ext cx="288416" cy="1440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a:extLst>
              <a:ext uri="{FF2B5EF4-FFF2-40B4-BE49-F238E27FC236}">
                <a16:creationId xmlns:a16="http://schemas.microsoft.com/office/drawing/2014/main" id="{D9278929-BAB6-6AA6-BEA9-2615841D15EE}"/>
              </a:ext>
            </a:extLst>
          </p:cNvPr>
          <p:cNvCxnSpPr>
            <a:cxnSpLocks/>
          </p:cNvCxnSpPr>
          <p:nvPr/>
        </p:nvCxnSpPr>
        <p:spPr>
          <a:xfrm flipV="1">
            <a:off x="804609" y="1243902"/>
            <a:ext cx="209563" cy="1718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Ster: 5 punten 14">
            <a:extLst>
              <a:ext uri="{FF2B5EF4-FFF2-40B4-BE49-F238E27FC236}">
                <a16:creationId xmlns:a16="http://schemas.microsoft.com/office/drawing/2014/main" id="{F4188F14-C4FD-E331-A216-CEA9934E1219}"/>
              </a:ext>
            </a:extLst>
          </p:cNvPr>
          <p:cNvSpPr/>
          <p:nvPr/>
        </p:nvSpPr>
        <p:spPr>
          <a:xfrm>
            <a:off x="452885" y="2169544"/>
            <a:ext cx="189782" cy="163902"/>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al 16">
            <a:extLst>
              <a:ext uri="{FF2B5EF4-FFF2-40B4-BE49-F238E27FC236}">
                <a16:creationId xmlns:a16="http://schemas.microsoft.com/office/drawing/2014/main" id="{56DB4DB7-F489-CAFC-C38E-16C140790EFA}"/>
              </a:ext>
            </a:extLst>
          </p:cNvPr>
          <p:cNvSpPr/>
          <p:nvPr/>
        </p:nvSpPr>
        <p:spPr>
          <a:xfrm rot="18929861">
            <a:off x="33435" y="2674189"/>
            <a:ext cx="1028681" cy="5175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a:extLst>
              <a:ext uri="{FF2B5EF4-FFF2-40B4-BE49-F238E27FC236}">
                <a16:creationId xmlns:a16="http://schemas.microsoft.com/office/drawing/2014/main" id="{8FF7E2A0-8B28-EC5B-A329-D6F425888DAE}"/>
              </a:ext>
            </a:extLst>
          </p:cNvPr>
          <p:cNvSpPr txBox="1"/>
          <p:nvPr/>
        </p:nvSpPr>
        <p:spPr>
          <a:xfrm>
            <a:off x="2018140" y="163523"/>
            <a:ext cx="948905" cy="400110"/>
          </a:xfrm>
          <a:prstGeom prst="rect">
            <a:avLst/>
          </a:prstGeom>
          <a:noFill/>
        </p:spPr>
        <p:txBody>
          <a:bodyPr wrap="square" rtlCol="0">
            <a:spAutoFit/>
          </a:bodyPr>
          <a:lstStyle/>
          <a:p>
            <a:r>
              <a:rPr lang="nl-BE" sz="1000" dirty="0">
                <a:solidFill>
                  <a:srgbClr val="00B0F0"/>
                </a:solidFill>
              </a:rPr>
              <a:t>Paadjes </a:t>
            </a:r>
            <a:r>
              <a:rPr lang="nl-BE" sz="1000" dirty="0" err="1">
                <a:solidFill>
                  <a:srgbClr val="00B0F0"/>
                </a:solidFill>
              </a:rPr>
              <a:t>grindgrazon</a:t>
            </a:r>
            <a:endParaRPr lang="nl-BE" sz="1000" dirty="0">
              <a:solidFill>
                <a:srgbClr val="00B0F0"/>
              </a:solidFill>
            </a:endParaRPr>
          </a:p>
        </p:txBody>
      </p:sp>
      <p:sp>
        <p:nvSpPr>
          <p:cNvPr id="22" name="Tekstvak 21">
            <a:extLst>
              <a:ext uri="{FF2B5EF4-FFF2-40B4-BE49-F238E27FC236}">
                <a16:creationId xmlns:a16="http://schemas.microsoft.com/office/drawing/2014/main" id="{3D598392-294B-5DA5-3C41-90512AC4BD07}"/>
              </a:ext>
            </a:extLst>
          </p:cNvPr>
          <p:cNvSpPr txBox="1"/>
          <p:nvPr/>
        </p:nvSpPr>
        <p:spPr>
          <a:xfrm>
            <a:off x="2007964" y="634188"/>
            <a:ext cx="1192436" cy="553998"/>
          </a:xfrm>
          <a:prstGeom prst="rect">
            <a:avLst/>
          </a:prstGeom>
          <a:noFill/>
        </p:spPr>
        <p:txBody>
          <a:bodyPr wrap="square" rtlCol="0">
            <a:spAutoFit/>
          </a:bodyPr>
          <a:lstStyle/>
          <a:p>
            <a:r>
              <a:rPr lang="nl-BE" sz="1000" dirty="0">
                <a:solidFill>
                  <a:srgbClr val="00B0F0"/>
                </a:solidFill>
              </a:rPr>
              <a:t>Avonturenpaadjes in verschillende verhardingen</a:t>
            </a:r>
          </a:p>
        </p:txBody>
      </p:sp>
      <p:sp>
        <p:nvSpPr>
          <p:cNvPr id="23" name="Tekstvak 22">
            <a:extLst>
              <a:ext uri="{FF2B5EF4-FFF2-40B4-BE49-F238E27FC236}">
                <a16:creationId xmlns:a16="http://schemas.microsoft.com/office/drawing/2014/main" id="{CF4134C9-FA77-2341-F7C0-32354B39B4CE}"/>
              </a:ext>
            </a:extLst>
          </p:cNvPr>
          <p:cNvSpPr txBox="1"/>
          <p:nvPr/>
        </p:nvSpPr>
        <p:spPr>
          <a:xfrm>
            <a:off x="1997568" y="1212846"/>
            <a:ext cx="1192436" cy="400110"/>
          </a:xfrm>
          <a:prstGeom prst="rect">
            <a:avLst/>
          </a:prstGeom>
          <a:noFill/>
        </p:spPr>
        <p:txBody>
          <a:bodyPr wrap="square" rtlCol="0">
            <a:spAutoFit/>
          </a:bodyPr>
          <a:lstStyle/>
          <a:p>
            <a:r>
              <a:rPr lang="nl-BE" sz="1000" dirty="0">
                <a:solidFill>
                  <a:srgbClr val="00B0F0"/>
                </a:solidFill>
              </a:rPr>
              <a:t>Paadjes in grote </a:t>
            </a:r>
            <a:r>
              <a:rPr lang="nl-BE" sz="1000" dirty="0" err="1">
                <a:solidFill>
                  <a:srgbClr val="00B0F0"/>
                </a:solidFill>
              </a:rPr>
              <a:t>betondallen</a:t>
            </a:r>
            <a:endParaRPr lang="nl-BE" sz="1000" dirty="0">
              <a:solidFill>
                <a:srgbClr val="00B0F0"/>
              </a:solidFill>
            </a:endParaRPr>
          </a:p>
        </p:txBody>
      </p:sp>
      <p:sp>
        <p:nvSpPr>
          <p:cNvPr id="25" name="Tekstvak 24">
            <a:extLst>
              <a:ext uri="{FF2B5EF4-FFF2-40B4-BE49-F238E27FC236}">
                <a16:creationId xmlns:a16="http://schemas.microsoft.com/office/drawing/2014/main" id="{A537573D-13BD-66CF-C8FC-90A4658AF5FD}"/>
              </a:ext>
            </a:extLst>
          </p:cNvPr>
          <p:cNvSpPr txBox="1"/>
          <p:nvPr/>
        </p:nvSpPr>
        <p:spPr>
          <a:xfrm>
            <a:off x="1997568" y="1998316"/>
            <a:ext cx="1192436" cy="246221"/>
          </a:xfrm>
          <a:prstGeom prst="rect">
            <a:avLst/>
          </a:prstGeom>
          <a:noFill/>
        </p:spPr>
        <p:txBody>
          <a:bodyPr wrap="square" rtlCol="0">
            <a:spAutoFit/>
          </a:bodyPr>
          <a:lstStyle/>
          <a:p>
            <a:r>
              <a:rPr lang="nl-BE" sz="1000" dirty="0">
                <a:solidFill>
                  <a:srgbClr val="00B0F0"/>
                </a:solidFill>
              </a:rPr>
              <a:t>hindernissen</a:t>
            </a:r>
          </a:p>
        </p:txBody>
      </p:sp>
      <p:sp>
        <p:nvSpPr>
          <p:cNvPr id="27" name="Tekstvak 26">
            <a:extLst>
              <a:ext uri="{FF2B5EF4-FFF2-40B4-BE49-F238E27FC236}">
                <a16:creationId xmlns:a16="http://schemas.microsoft.com/office/drawing/2014/main" id="{D486B546-B2E1-95CC-5782-E2BF95D22B48}"/>
              </a:ext>
            </a:extLst>
          </p:cNvPr>
          <p:cNvSpPr txBox="1"/>
          <p:nvPr/>
        </p:nvSpPr>
        <p:spPr>
          <a:xfrm>
            <a:off x="1985859" y="2757157"/>
            <a:ext cx="1192436" cy="400110"/>
          </a:xfrm>
          <a:prstGeom prst="rect">
            <a:avLst/>
          </a:prstGeom>
          <a:noFill/>
        </p:spPr>
        <p:txBody>
          <a:bodyPr wrap="square" rtlCol="0">
            <a:spAutoFit/>
          </a:bodyPr>
          <a:lstStyle/>
          <a:p>
            <a:r>
              <a:rPr lang="nl-BE" sz="1000" dirty="0">
                <a:solidFill>
                  <a:srgbClr val="00B0F0"/>
                </a:solidFill>
              </a:rPr>
              <a:t>Zone verder te onderzoeken</a:t>
            </a:r>
          </a:p>
        </p:txBody>
      </p:sp>
    </p:spTree>
    <p:extLst>
      <p:ext uri="{BB962C8B-B14F-4D97-AF65-F5344CB8AC3E}">
        <p14:creationId xmlns:p14="http://schemas.microsoft.com/office/powerpoint/2010/main" val="195869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7536-3982-B38D-7645-1A7D671161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D1928B-8AFB-5002-2DDE-BE172279FE37}"/>
              </a:ext>
            </a:extLst>
          </p:cNvPr>
          <p:cNvSpPr>
            <a:spLocks noGrp="1"/>
          </p:cNvSpPr>
          <p:nvPr>
            <p:ph type="title"/>
          </p:nvPr>
        </p:nvSpPr>
        <p:spPr/>
        <p:txBody>
          <a:bodyPr/>
          <a:lstStyle/>
          <a:p>
            <a:r>
              <a:rPr lang="nl-BE" dirty="0"/>
              <a:t>Participatie</a:t>
            </a:r>
          </a:p>
        </p:txBody>
      </p:sp>
      <p:sp>
        <p:nvSpPr>
          <p:cNvPr id="3" name="Tijdelijke aanduiding voor tekst 2">
            <a:extLst>
              <a:ext uri="{FF2B5EF4-FFF2-40B4-BE49-F238E27FC236}">
                <a16:creationId xmlns:a16="http://schemas.microsoft.com/office/drawing/2014/main" id="{66272299-13D5-2507-6D96-EC5869327A9D}"/>
              </a:ext>
            </a:extLst>
          </p:cNvPr>
          <p:cNvSpPr>
            <a:spLocks noGrp="1"/>
          </p:cNvSpPr>
          <p:nvPr>
            <p:ph type="body" sz="quarter" idx="13"/>
          </p:nvPr>
        </p:nvSpPr>
        <p:spPr/>
        <p:txBody>
          <a:bodyPr/>
          <a:lstStyle/>
          <a:p>
            <a:r>
              <a:rPr lang="nl-BE" dirty="0"/>
              <a:t>3</a:t>
            </a:r>
          </a:p>
        </p:txBody>
      </p:sp>
    </p:spTree>
    <p:extLst>
      <p:ext uri="{BB962C8B-B14F-4D97-AF65-F5344CB8AC3E}">
        <p14:creationId xmlns:p14="http://schemas.microsoft.com/office/powerpoint/2010/main" val="425240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02A6-EF22-3AC7-8EEC-30BC02F1203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B177896D-164B-3476-B08B-99586030E455}"/>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20" y="10"/>
            <a:ext cx="12191980" cy="6857990"/>
          </a:xfrm>
          <a:prstGeom prst="rect">
            <a:avLst/>
          </a:prstGeom>
          <a:noFill/>
        </p:spPr>
      </p:pic>
      <p:pic>
        <p:nvPicPr>
          <p:cNvPr id="7" name="Graphic 6">
            <a:extLst>
              <a:ext uri="{FF2B5EF4-FFF2-40B4-BE49-F238E27FC236}">
                <a16:creationId xmlns:a16="http://schemas.microsoft.com/office/drawing/2014/main" id="{3F3C51CC-70FF-B06C-88BA-BDE76D5CAE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t="58478"/>
          <a:stretch>
            <a:fillRect/>
          </a:stretch>
        </p:blipFill>
        <p:spPr>
          <a:xfrm>
            <a:off x="828135" y="0"/>
            <a:ext cx="10535729" cy="6188291"/>
          </a:xfrm>
          <a:prstGeom prst="rect">
            <a:avLst/>
          </a:prstGeom>
        </p:spPr>
      </p:pic>
      <p:sp>
        <p:nvSpPr>
          <p:cNvPr id="11" name="Tekstvak 10">
            <a:extLst>
              <a:ext uri="{FF2B5EF4-FFF2-40B4-BE49-F238E27FC236}">
                <a16:creationId xmlns:a16="http://schemas.microsoft.com/office/drawing/2014/main" id="{5B1E9D11-0986-0CDD-D2E2-BE819DF0D793}"/>
              </a:ext>
            </a:extLst>
          </p:cNvPr>
          <p:cNvSpPr txBox="1"/>
          <p:nvPr/>
        </p:nvSpPr>
        <p:spPr>
          <a:xfrm>
            <a:off x="391935" y="5795876"/>
            <a:ext cx="6096000" cy="784830"/>
          </a:xfrm>
          <a:prstGeom prst="rect">
            <a:avLst/>
          </a:prstGeom>
          <a:noFill/>
        </p:spPr>
        <p:txBody>
          <a:bodyPr wrap="square">
            <a:spAutoFit/>
          </a:bodyPr>
          <a:lstStyle/>
          <a:p>
            <a:r>
              <a:rPr kumimoji="0" lang="nl-BE" sz="4500" b="1" i="0" u="none" strike="noStrike" kern="1200" cap="none" spc="0" normalizeH="0" baseline="0" noProof="0" dirty="0">
                <a:ln>
                  <a:noFill/>
                </a:ln>
                <a:solidFill>
                  <a:prstClr val="white"/>
                </a:solidFill>
                <a:effectLst/>
                <a:uLnTx/>
                <a:uFillTx/>
                <a:latin typeface="Arial"/>
                <a:ea typeface="+mj-ea"/>
                <a:cs typeface="+mj-cs"/>
              </a:rPr>
              <a:t>Buurtbewoners</a:t>
            </a:r>
            <a:endParaRPr lang="nl-NL" dirty="0"/>
          </a:p>
        </p:txBody>
      </p:sp>
    </p:spTree>
    <p:extLst>
      <p:ext uri="{BB962C8B-B14F-4D97-AF65-F5344CB8AC3E}">
        <p14:creationId xmlns:p14="http://schemas.microsoft.com/office/powerpoint/2010/main" val="8169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4E7C817-DEEA-C152-A8BC-CBDC58845E1E}"/>
              </a:ext>
            </a:extLst>
          </p:cNvPr>
          <p:cNvSpPr>
            <a:spLocks noGrp="1"/>
          </p:cNvSpPr>
          <p:nvPr>
            <p:ph type="sldNum" sz="quarter" idx="16"/>
          </p:nvPr>
        </p:nvSpPr>
        <p:spPr/>
        <p:txBody>
          <a:bodyPr/>
          <a:lstStyle/>
          <a:p>
            <a:fld id="{6BEABFCE-E7C7-4DF3-82E4-83DF81700163}" type="slidenum">
              <a:rPr lang="nl-BE" smtClean="0"/>
              <a:pPr/>
              <a:t>16</a:t>
            </a:fld>
            <a:endParaRPr lang="nl-BE" dirty="0"/>
          </a:p>
        </p:txBody>
      </p:sp>
      <p:pic>
        <p:nvPicPr>
          <p:cNvPr id="5" name="Afbeelding 4" descr="Afbeelding met tekst, schermopname, Lettertype, document&#10;&#10;Door AI gegenereerde inhoud is mogelijk onjuist.">
            <a:extLst>
              <a:ext uri="{FF2B5EF4-FFF2-40B4-BE49-F238E27FC236}">
                <a16:creationId xmlns:a16="http://schemas.microsoft.com/office/drawing/2014/main" id="{083BF69C-8251-77BC-8CFB-65B4D188F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173" y="1739136"/>
            <a:ext cx="8805654" cy="3061464"/>
          </a:xfrm>
          <a:prstGeom prst="rect">
            <a:avLst/>
          </a:prstGeom>
        </p:spPr>
      </p:pic>
    </p:spTree>
    <p:extLst>
      <p:ext uri="{BB962C8B-B14F-4D97-AF65-F5344CB8AC3E}">
        <p14:creationId xmlns:p14="http://schemas.microsoft.com/office/powerpoint/2010/main" val="288734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1360-1035-43BD-B0A8-E1D18A9CADC6}"/>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91070EFA-CA47-E96E-952A-622FBB4CD561}"/>
              </a:ext>
            </a:extLst>
          </p:cNvPr>
          <p:cNvPicPr>
            <a:picLocks noChangeAspect="1"/>
          </p:cNvPicPr>
          <p:nvPr/>
        </p:nvPicPr>
        <p:blipFill>
          <a:blip r:embed="rId2">
            <a:extLst>
              <a:ext uri="{28A0092B-C50C-407E-A947-70E740481C1C}">
                <a14:useLocalDpi xmlns:a14="http://schemas.microsoft.com/office/drawing/2010/main" val="0"/>
              </a:ext>
            </a:extLst>
          </a:blip>
          <a:srcRect t="7483" b="7483"/>
          <a:stretch/>
        </p:blipFill>
        <p:spPr>
          <a:xfrm>
            <a:off x="20" y="10"/>
            <a:ext cx="12191980" cy="6857990"/>
          </a:xfrm>
          <a:prstGeom prst="rect">
            <a:avLst/>
          </a:prstGeom>
          <a:noFill/>
        </p:spPr>
      </p:pic>
      <p:pic>
        <p:nvPicPr>
          <p:cNvPr id="7" name="Graphic 6">
            <a:extLst>
              <a:ext uri="{FF2B5EF4-FFF2-40B4-BE49-F238E27FC236}">
                <a16:creationId xmlns:a16="http://schemas.microsoft.com/office/drawing/2014/main" id="{0C53108B-732B-8C26-AC68-A0236781B8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t="58478"/>
          <a:stretch>
            <a:fillRect/>
          </a:stretch>
        </p:blipFill>
        <p:spPr>
          <a:xfrm>
            <a:off x="828135" y="0"/>
            <a:ext cx="10535729" cy="6188291"/>
          </a:xfrm>
          <a:prstGeom prst="rect">
            <a:avLst/>
          </a:prstGeom>
        </p:spPr>
      </p:pic>
      <p:sp>
        <p:nvSpPr>
          <p:cNvPr id="11" name="Tekstvak 10">
            <a:extLst>
              <a:ext uri="{FF2B5EF4-FFF2-40B4-BE49-F238E27FC236}">
                <a16:creationId xmlns:a16="http://schemas.microsoft.com/office/drawing/2014/main" id="{5D786E39-0871-1075-9A1B-EF8006951338}"/>
              </a:ext>
            </a:extLst>
          </p:cNvPr>
          <p:cNvSpPr txBox="1"/>
          <p:nvPr/>
        </p:nvSpPr>
        <p:spPr>
          <a:xfrm>
            <a:off x="366056" y="5795876"/>
            <a:ext cx="6096000" cy="784830"/>
          </a:xfrm>
          <a:prstGeom prst="rect">
            <a:avLst/>
          </a:prstGeom>
          <a:noFill/>
        </p:spPr>
        <p:txBody>
          <a:bodyPr wrap="square">
            <a:spAutoFit/>
          </a:bodyPr>
          <a:lstStyle/>
          <a:p>
            <a:r>
              <a:rPr lang="nl-BE" sz="4500" b="1" dirty="0">
                <a:solidFill>
                  <a:prstClr val="white"/>
                </a:solidFill>
                <a:latin typeface="Arial"/>
                <a:ea typeface="+mj-ea"/>
                <a:cs typeface="+mj-cs"/>
              </a:rPr>
              <a:t>Kinderen</a:t>
            </a:r>
            <a:endParaRPr lang="nl-NL" dirty="0"/>
          </a:p>
        </p:txBody>
      </p:sp>
    </p:spTree>
    <p:extLst>
      <p:ext uri="{BB962C8B-B14F-4D97-AF65-F5344CB8AC3E}">
        <p14:creationId xmlns:p14="http://schemas.microsoft.com/office/powerpoint/2010/main" val="359754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D777D9F-A754-8576-68D9-486BDD157113}"/>
              </a:ext>
            </a:extLst>
          </p:cNvPr>
          <p:cNvSpPr>
            <a:spLocks noGrp="1"/>
          </p:cNvSpPr>
          <p:nvPr>
            <p:ph type="ftr" sz="quarter" idx="15"/>
          </p:nvPr>
        </p:nvSpPr>
        <p:spPr/>
        <p:txBody>
          <a:bodyPr/>
          <a:lstStyle/>
          <a:p>
            <a:r>
              <a:rPr lang="nl-BE"/>
              <a:t>Titel van de presentatie</a:t>
            </a:r>
            <a:endParaRPr lang="nl-BE" dirty="0"/>
          </a:p>
        </p:txBody>
      </p:sp>
      <p:sp>
        <p:nvSpPr>
          <p:cNvPr id="3" name="Tijdelijke aanduiding voor dianummer 2">
            <a:extLst>
              <a:ext uri="{FF2B5EF4-FFF2-40B4-BE49-F238E27FC236}">
                <a16:creationId xmlns:a16="http://schemas.microsoft.com/office/drawing/2014/main" id="{DC14C59C-855A-6345-9AE5-97021A916F6D}"/>
              </a:ext>
            </a:extLst>
          </p:cNvPr>
          <p:cNvSpPr>
            <a:spLocks noGrp="1"/>
          </p:cNvSpPr>
          <p:nvPr>
            <p:ph type="sldNum" sz="quarter" idx="16"/>
          </p:nvPr>
        </p:nvSpPr>
        <p:spPr/>
        <p:txBody>
          <a:bodyPr/>
          <a:lstStyle/>
          <a:p>
            <a:fld id="{6BEABFCE-E7C7-4DF3-82E4-83DF81700163}" type="slidenum">
              <a:rPr lang="nl-BE" smtClean="0"/>
              <a:pPr/>
              <a:t>18</a:t>
            </a:fld>
            <a:endParaRPr lang="nl-BE" dirty="0"/>
          </a:p>
        </p:txBody>
      </p:sp>
      <p:pic>
        <p:nvPicPr>
          <p:cNvPr id="5" name="Afbeelding 4" descr="Afbeelding met tekst, schermopname, Website, Webpagina&#10;&#10;Door AI gegenereerde inhoud is mogelijk onjuist.">
            <a:extLst>
              <a:ext uri="{FF2B5EF4-FFF2-40B4-BE49-F238E27FC236}">
                <a16:creationId xmlns:a16="http://schemas.microsoft.com/office/drawing/2014/main" id="{71B2E95B-F59B-60DF-EE64-9DC0F50F6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30" y="337021"/>
            <a:ext cx="11819970" cy="6183958"/>
          </a:xfrm>
          <a:prstGeom prst="rect">
            <a:avLst/>
          </a:prstGeom>
        </p:spPr>
      </p:pic>
    </p:spTree>
    <p:extLst>
      <p:ext uri="{BB962C8B-B14F-4D97-AF65-F5344CB8AC3E}">
        <p14:creationId xmlns:p14="http://schemas.microsoft.com/office/powerpoint/2010/main" val="12885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E23BA-77F1-688C-F001-ED6DD66B91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C8FF3-F84A-E56D-1252-15AD08274908}"/>
              </a:ext>
            </a:extLst>
          </p:cNvPr>
          <p:cNvSpPr>
            <a:spLocks noGrp="1"/>
          </p:cNvSpPr>
          <p:nvPr>
            <p:ph type="title"/>
          </p:nvPr>
        </p:nvSpPr>
        <p:spPr/>
        <p:txBody>
          <a:bodyPr/>
          <a:lstStyle/>
          <a:p>
            <a:r>
              <a:rPr lang="nl-BE" dirty="0"/>
              <a:t>Opvolging</a:t>
            </a:r>
          </a:p>
        </p:txBody>
      </p:sp>
      <p:sp>
        <p:nvSpPr>
          <p:cNvPr id="3" name="Tijdelijke aanduiding voor tekst 2">
            <a:extLst>
              <a:ext uri="{FF2B5EF4-FFF2-40B4-BE49-F238E27FC236}">
                <a16:creationId xmlns:a16="http://schemas.microsoft.com/office/drawing/2014/main" id="{087AD6AC-57E0-9B23-38C2-4EB25634012C}"/>
              </a:ext>
            </a:extLst>
          </p:cNvPr>
          <p:cNvSpPr>
            <a:spLocks noGrp="1"/>
          </p:cNvSpPr>
          <p:nvPr>
            <p:ph type="body" sz="quarter" idx="13"/>
          </p:nvPr>
        </p:nvSpPr>
        <p:spPr/>
        <p:txBody>
          <a:bodyPr/>
          <a:lstStyle/>
          <a:p>
            <a:r>
              <a:rPr lang="nl-BE" dirty="0"/>
              <a:t>4</a:t>
            </a:r>
          </a:p>
        </p:txBody>
      </p:sp>
    </p:spTree>
    <p:extLst>
      <p:ext uri="{BB962C8B-B14F-4D97-AF65-F5344CB8AC3E}">
        <p14:creationId xmlns:p14="http://schemas.microsoft.com/office/powerpoint/2010/main" val="245676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9D612-CC9E-EF5C-4E20-E4AE50286915}"/>
              </a:ext>
            </a:extLst>
          </p:cNvPr>
          <p:cNvSpPr>
            <a:spLocks noGrp="1"/>
          </p:cNvSpPr>
          <p:nvPr>
            <p:ph type="ctrTitle"/>
          </p:nvPr>
        </p:nvSpPr>
        <p:spPr/>
        <p:txBody>
          <a:bodyPr/>
          <a:lstStyle/>
          <a:p>
            <a:r>
              <a:rPr lang="nl-BE" dirty="0"/>
              <a:t>Inhoud</a:t>
            </a:r>
          </a:p>
        </p:txBody>
      </p:sp>
      <p:sp>
        <p:nvSpPr>
          <p:cNvPr id="3" name="Tijdelijke aanduiding voor tekst 2">
            <a:extLst>
              <a:ext uri="{FF2B5EF4-FFF2-40B4-BE49-F238E27FC236}">
                <a16:creationId xmlns:a16="http://schemas.microsoft.com/office/drawing/2014/main" id="{BB090C8D-BAF0-5E71-7B91-EED42DD4E44B}"/>
              </a:ext>
            </a:extLst>
          </p:cNvPr>
          <p:cNvSpPr>
            <a:spLocks noGrp="1"/>
          </p:cNvSpPr>
          <p:nvPr>
            <p:ph type="body" sz="quarter" idx="10"/>
          </p:nvPr>
        </p:nvSpPr>
        <p:spPr/>
        <p:txBody>
          <a:bodyPr/>
          <a:lstStyle/>
          <a:p>
            <a:r>
              <a:rPr lang="nl-BE" dirty="0"/>
              <a:t>Meerjarenplan</a:t>
            </a:r>
          </a:p>
          <a:p>
            <a:r>
              <a:rPr lang="nl-BE" dirty="0"/>
              <a:t>Project</a:t>
            </a:r>
          </a:p>
          <a:p>
            <a:r>
              <a:rPr lang="nl-BE" dirty="0"/>
              <a:t>Participatie</a:t>
            </a:r>
          </a:p>
          <a:p>
            <a:r>
              <a:rPr lang="nl-BE" dirty="0"/>
              <a:t>Opvolging</a:t>
            </a:r>
          </a:p>
        </p:txBody>
      </p:sp>
    </p:spTree>
    <p:extLst>
      <p:ext uri="{BB962C8B-B14F-4D97-AF65-F5344CB8AC3E}">
        <p14:creationId xmlns:p14="http://schemas.microsoft.com/office/powerpoint/2010/main" val="287333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39248-3978-FAD3-DF72-94E953346FD0}"/>
              </a:ext>
            </a:extLst>
          </p:cNvPr>
          <p:cNvSpPr>
            <a:spLocks noGrp="1"/>
          </p:cNvSpPr>
          <p:nvPr>
            <p:ph type="title"/>
          </p:nvPr>
        </p:nvSpPr>
        <p:spPr/>
        <p:txBody>
          <a:bodyPr/>
          <a:lstStyle/>
          <a:p>
            <a:r>
              <a:rPr lang="nl-NL" b="0">
                <a:cs typeface="Arial"/>
              </a:rPr>
              <a:t>ikdenkmee.gavere.be</a:t>
            </a:r>
            <a:endParaRPr lang="nl-NL" b="0" dirty="0">
              <a:cs typeface="Arial"/>
            </a:endParaRPr>
          </a:p>
        </p:txBody>
      </p:sp>
      <p:pic>
        <p:nvPicPr>
          <p:cNvPr id="7" name="Tijdelijke aanduiding voor inhoud 6" descr="Afbeelding met boom, schermopname, tekst, Website&#10;&#10;Door AI gegenereerde inhoud is mogelijk onjuist.">
            <a:extLst>
              <a:ext uri="{FF2B5EF4-FFF2-40B4-BE49-F238E27FC236}">
                <a16:creationId xmlns:a16="http://schemas.microsoft.com/office/drawing/2014/main" id="{C24745CD-1FE2-80A8-4346-63AE8F28BB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322" y="1414463"/>
            <a:ext cx="11008180" cy="4462462"/>
          </a:xfrm>
        </p:spPr>
      </p:pic>
      <p:sp>
        <p:nvSpPr>
          <p:cNvPr id="5" name="Tijdelijke aanduiding voor dianummer 4">
            <a:extLst>
              <a:ext uri="{FF2B5EF4-FFF2-40B4-BE49-F238E27FC236}">
                <a16:creationId xmlns:a16="http://schemas.microsoft.com/office/drawing/2014/main" id="{93924B5A-5724-06ED-4B48-0730F10AB7F6}"/>
              </a:ext>
            </a:extLst>
          </p:cNvPr>
          <p:cNvSpPr>
            <a:spLocks noGrp="1"/>
          </p:cNvSpPr>
          <p:nvPr>
            <p:ph type="sldNum" sz="quarter" idx="11"/>
          </p:nvPr>
        </p:nvSpPr>
        <p:spPr/>
        <p:txBody>
          <a:bodyPr/>
          <a:lstStyle/>
          <a:p>
            <a:fld id="{6BEABFCE-E7C7-4DF3-82E4-83DF81700163}" type="slidenum">
              <a:rPr lang="nl-BE" smtClean="0"/>
              <a:pPr/>
              <a:t>20</a:t>
            </a:fld>
            <a:endParaRPr lang="nl-BE" dirty="0"/>
          </a:p>
        </p:txBody>
      </p:sp>
    </p:spTree>
    <p:extLst>
      <p:ext uri="{BB962C8B-B14F-4D97-AF65-F5344CB8AC3E}">
        <p14:creationId xmlns:p14="http://schemas.microsoft.com/office/powerpoint/2010/main" val="192262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ED484A7-FF69-2FD0-2912-ECC3F5A30437}"/>
              </a:ext>
            </a:extLst>
          </p:cNvPr>
          <p:cNvSpPr>
            <a:spLocks noGrp="1"/>
          </p:cNvSpPr>
          <p:nvPr>
            <p:ph type="title"/>
          </p:nvPr>
        </p:nvSpPr>
        <p:spPr>
          <a:xfrm>
            <a:off x="488952" y="3583405"/>
            <a:ext cx="10721974" cy="2908489"/>
          </a:xfrm>
        </p:spPr>
        <p:txBody>
          <a:bodyPr/>
          <a:lstStyle/>
          <a:p>
            <a:r>
              <a:rPr lang="nl-BE" sz="3000" dirty="0"/>
              <a:t>Lokaal bestuur Gavere</a:t>
            </a:r>
            <a:br>
              <a:rPr lang="nl-BE" sz="3000" dirty="0"/>
            </a:br>
            <a:r>
              <a:rPr lang="nl-BE" sz="3000" dirty="0"/>
              <a:t>Markt 1,</a:t>
            </a:r>
            <a:br>
              <a:rPr lang="nl-BE" sz="3000" dirty="0"/>
            </a:br>
            <a:r>
              <a:rPr lang="nl-BE" sz="3000" dirty="0"/>
              <a:t>9890 Gavere</a:t>
            </a:r>
            <a:br>
              <a:rPr lang="nl-BE" sz="3000" dirty="0"/>
            </a:br>
            <a:br>
              <a:rPr lang="nl-BE" sz="3000" dirty="0"/>
            </a:br>
            <a:r>
              <a:rPr lang="nl-BE" sz="3000" dirty="0"/>
              <a:t>09 389 29 00</a:t>
            </a:r>
            <a:br>
              <a:rPr lang="nl-BE" sz="3000" dirty="0"/>
            </a:br>
            <a:r>
              <a:rPr lang="nl-BE" dirty="0"/>
              <a:t>huisvanhetkind</a:t>
            </a:r>
            <a:r>
              <a:rPr lang="nl-BE" sz="3000" dirty="0"/>
              <a:t>@gavere.be</a:t>
            </a:r>
            <a:br>
              <a:rPr lang="nl-BE" sz="3000" dirty="0"/>
            </a:br>
            <a:r>
              <a:rPr lang="nl-BE" sz="3000" dirty="0"/>
              <a:t>www.gavere.be</a:t>
            </a:r>
          </a:p>
        </p:txBody>
      </p:sp>
    </p:spTree>
    <p:extLst>
      <p:ext uri="{BB962C8B-B14F-4D97-AF65-F5344CB8AC3E}">
        <p14:creationId xmlns:p14="http://schemas.microsoft.com/office/powerpoint/2010/main" val="6525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9764D-5707-063C-6464-B1BC085B6664}"/>
              </a:ext>
            </a:extLst>
          </p:cNvPr>
          <p:cNvSpPr>
            <a:spLocks noGrp="1"/>
          </p:cNvSpPr>
          <p:nvPr>
            <p:ph type="title"/>
          </p:nvPr>
        </p:nvSpPr>
        <p:spPr/>
        <p:txBody>
          <a:bodyPr/>
          <a:lstStyle/>
          <a:p>
            <a:r>
              <a:rPr lang="nl-BE" dirty="0"/>
              <a:t>Meerjarenplan</a:t>
            </a:r>
          </a:p>
        </p:txBody>
      </p:sp>
      <p:sp>
        <p:nvSpPr>
          <p:cNvPr id="3" name="Tijdelijke aanduiding voor tekst 2">
            <a:extLst>
              <a:ext uri="{FF2B5EF4-FFF2-40B4-BE49-F238E27FC236}">
                <a16:creationId xmlns:a16="http://schemas.microsoft.com/office/drawing/2014/main" id="{CA480C82-ADDB-2428-EE82-05EA61727EB5}"/>
              </a:ext>
            </a:extLst>
          </p:cNvPr>
          <p:cNvSpPr>
            <a:spLocks noGrp="1"/>
          </p:cNvSpPr>
          <p:nvPr>
            <p:ph type="body" sz="quarter" idx="13"/>
          </p:nvPr>
        </p:nvSpPr>
        <p:spPr/>
        <p:txBody>
          <a:bodyPr/>
          <a:lstStyle/>
          <a:p>
            <a:r>
              <a:rPr lang="nl-BE" dirty="0"/>
              <a:t>1</a:t>
            </a:r>
          </a:p>
        </p:txBody>
      </p:sp>
    </p:spTree>
    <p:extLst>
      <p:ext uri="{BB962C8B-B14F-4D97-AF65-F5344CB8AC3E}">
        <p14:creationId xmlns:p14="http://schemas.microsoft.com/office/powerpoint/2010/main" val="66792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6E45E4E4-D1F9-7EC4-0681-2D1CF88F9B8F}"/>
              </a:ext>
            </a:extLst>
          </p:cNvPr>
          <p:cNvPicPr>
            <a:picLocks noGrp="1" noChangeAspect="1"/>
          </p:cNvPicPr>
          <p:nvPr>
            <p:ph type="pic" sz="quarter" idx="14"/>
          </p:nvPr>
        </p:nvPicPr>
        <p:blipFill>
          <a:blip r:embed="rId2"/>
          <a:srcRect t="8844" b="16080"/>
          <a:stretch>
            <a:fillRect/>
          </a:stretch>
        </p:blipFill>
        <p:spPr>
          <a:xfrm>
            <a:off x="0" y="0"/>
            <a:ext cx="12192000" cy="6864895"/>
          </a:xfrm>
          <a:prstGeom prst="rect">
            <a:avLst/>
          </a:prstGeom>
          <a:solidFill>
            <a:srgbClr val="75388D"/>
          </a:solidFill>
        </p:spPr>
      </p:pic>
    </p:spTree>
    <p:extLst>
      <p:ext uri="{BB962C8B-B14F-4D97-AF65-F5344CB8AC3E}">
        <p14:creationId xmlns:p14="http://schemas.microsoft.com/office/powerpoint/2010/main" val="262598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3BC5-4C7E-54CC-B114-3A2011E553F7}"/>
              </a:ext>
            </a:extLst>
          </p:cNvPr>
          <p:cNvSpPr>
            <a:spLocks noGrp="1"/>
          </p:cNvSpPr>
          <p:nvPr>
            <p:ph type="title"/>
          </p:nvPr>
        </p:nvSpPr>
        <p:spPr>
          <a:xfrm>
            <a:off x="488949" y="430314"/>
            <a:ext cx="11210925" cy="609398"/>
          </a:xfrm>
        </p:spPr>
        <p:txBody>
          <a:bodyPr anchor="t">
            <a:normAutofit/>
          </a:bodyPr>
          <a:lstStyle/>
          <a:p>
            <a:r>
              <a:rPr lang="nl-BE" sz="2100"/>
              <a:t>AP0303: Creëren van ruimte voor </a:t>
            </a:r>
            <a:br>
              <a:rPr lang="nl-BE" sz="2100"/>
            </a:br>
            <a:r>
              <a:rPr lang="nl-BE" sz="2100"/>
              <a:t>ontmoeting en vrije tijd</a:t>
            </a:r>
          </a:p>
        </p:txBody>
      </p:sp>
      <p:pic>
        <p:nvPicPr>
          <p:cNvPr id="5" name="Afbeelding 4" descr="Afbeelding met tekst, schermopname, nummer, Lettertype&#10;&#10;Door AI gegenereerde inhoud is mogelijk onjuist.">
            <a:extLst>
              <a:ext uri="{FF2B5EF4-FFF2-40B4-BE49-F238E27FC236}">
                <a16:creationId xmlns:a16="http://schemas.microsoft.com/office/drawing/2014/main" id="{6D6DE9A1-253F-0E86-4C0B-21A45BF9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050" y="1413990"/>
            <a:ext cx="8970725" cy="4462935"/>
          </a:xfrm>
          <a:prstGeom prst="rect">
            <a:avLst/>
          </a:prstGeom>
          <a:noFill/>
        </p:spPr>
      </p:pic>
      <p:sp>
        <p:nvSpPr>
          <p:cNvPr id="12" name="Slide Number Placeholder 4">
            <a:extLst>
              <a:ext uri="{FF2B5EF4-FFF2-40B4-BE49-F238E27FC236}">
                <a16:creationId xmlns:a16="http://schemas.microsoft.com/office/drawing/2014/main" id="{797B0469-7785-BD59-49C8-2FA893A23D11}"/>
              </a:ext>
            </a:extLst>
          </p:cNvPr>
          <p:cNvSpPr>
            <a:spLocks noGrp="1"/>
          </p:cNvSpPr>
          <p:nvPr>
            <p:ph type="sldNum" sz="quarter" idx="11"/>
          </p:nvPr>
        </p:nvSpPr>
        <p:spPr>
          <a:xfrm>
            <a:off x="11334750" y="6121400"/>
            <a:ext cx="365124" cy="280800"/>
          </a:xfrm>
        </p:spPr>
        <p:txBody>
          <a:bodyPr/>
          <a:lstStyle/>
          <a:p>
            <a:pPr>
              <a:spcAft>
                <a:spcPts val="600"/>
              </a:spcAft>
            </a:pPr>
            <a:fld id="{6BEABFCE-E7C7-4DF3-82E4-83DF81700163}" type="slidenum">
              <a:rPr lang="nl-BE" smtClean="0"/>
              <a:pPr>
                <a:spcAft>
                  <a:spcPts val="600"/>
                </a:spcAft>
              </a:pPr>
              <a:t>5</a:t>
            </a:fld>
            <a:endParaRPr lang="nl-BE"/>
          </a:p>
        </p:txBody>
      </p:sp>
    </p:spTree>
    <p:extLst>
      <p:ext uri="{BB962C8B-B14F-4D97-AF65-F5344CB8AC3E}">
        <p14:creationId xmlns:p14="http://schemas.microsoft.com/office/powerpoint/2010/main" val="390617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A271-5B14-11ED-A85A-BB3CBD22F6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4FE2B0-B70B-0EF6-37A4-2EFC38001C86}"/>
              </a:ext>
            </a:extLst>
          </p:cNvPr>
          <p:cNvSpPr>
            <a:spLocks noGrp="1"/>
          </p:cNvSpPr>
          <p:nvPr>
            <p:ph type="title"/>
          </p:nvPr>
        </p:nvSpPr>
        <p:spPr/>
        <p:txBody>
          <a:bodyPr/>
          <a:lstStyle/>
          <a:p>
            <a:r>
              <a:rPr lang="nl-BE" dirty="0"/>
              <a:t>Project</a:t>
            </a:r>
          </a:p>
        </p:txBody>
      </p:sp>
      <p:sp>
        <p:nvSpPr>
          <p:cNvPr id="3" name="Tijdelijke aanduiding voor tekst 2">
            <a:extLst>
              <a:ext uri="{FF2B5EF4-FFF2-40B4-BE49-F238E27FC236}">
                <a16:creationId xmlns:a16="http://schemas.microsoft.com/office/drawing/2014/main" id="{858DB9A3-0276-F213-3659-CA7B79BEA38B}"/>
              </a:ext>
            </a:extLst>
          </p:cNvPr>
          <p:cNvSpPr>
            <a:spLocks noGrp="1"/>
          </p:cNvSpPr>
          <p:nvPr>
            <p:ph type="body" sz="quarter" idx="13"/>
          </p:nvPr>
        </p:nvSpPr>
        <p:spPr/>
        <p:txBody>
          <a:bodyPr/>
          <a:lstStyle/>
          <a:p>
            <a:r>
              <a:rPr lang="nl-BE" dirty="0"/>
              <a:t>2</a:t>
            </a:r>
          </a:p>
        </p:txBody>
      </p:sp>
    </p:spTree>
    <p:extLst>
      <p:ext uri="{BB962C8B-B14F-4D97-AF65-F5344CB8AC3E}">
        <p14:creationId xmlns:p14="http://schemas.microsoft.com/office/powerpoint/2010/main" val="306675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wiel, boom, Landvoertuig">
            <a:extLst>
              <a:ext uri="{FF2B5EF4-FFF2-40B4-BE49-F238E27FC236}">
                <a16:creationId xmlns:a16="http://schemas.microsoft.com/office/drawing/2014/main" id="{D679E6D0-325E-B531-7719-DE5CBD25F07E}"/>
              </a:ext>
            </a:extLst>
          </p:cNvPr>
          <p:cNvPicPr>
            <a:picLocks noChangeAspect="1"/>
          </p:cNvPicPr>
          <p:nvPr/>
        </p:nvPicPr>
        <p:blipFill>
          <a:blip r:embed="rId3">
            <a:extLst>
              <a:ext uri="{28A0092B-C50C-407E-A947-70E740481C1C}">
                <a14:useLocalDpi xmlns:a14="http://schemas.microsoft.com/office/drawing/2010/main" val="0"/>
              </a:ext>
            </a:extLst>
          </a:blip>
          <a:srcRect b="15730"/>
          <a:stretch>
            <a:fillRect/>
          </a:stretch>
        </p:blipFill>
        <p:spPr>
          <a:xfrm>
            <a:off x="20" y="10"/>
            <a:ext cx="12191980" cy="6857990"/>
          </a:xfrm>
          <a:prstGeom prst="rect">
            <a:avLst/>
          </a:prstGeom>
          <a:noFill/>
        </p:spPr>
      </p:pic>
      <p:pic>
        <p:nvPicPr>
          <p:cNvPr id="7" name="Graphic 6">
            <a:extLst>
              <a:ext uri="{FF2B5EF4-FFF2-40B4-BE49-F238E27FC236}">
                <a16:creationId xmlns:a16="http://schemas.microsoft.com/office/drawing/2014/main" id="{B860B3E4-7382-96C7-FCAA-FB15E0A4A1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t="58478"/>
          <a:stretch>
            <a:fillRect/>
          </a:stretch>
        </p:blipFill>
        <p:spPr>
          <a:xfrm>
            <a:off x="828135" y="0"/>
            <a:ext cx="10535729" cy="6188291"/>
          </a:xfrm>
          <a:prstGeom prst="rect">
            <a:avLst/>
          </a:prstGeom>
        </p:spPr>
      </p:pic>
      <p:sp>
        <p:nvSpPr>
          <p:cNvPr id="11" name="Tekstvak 10">
            <a:extLst>
              <a:ext uri="{FF2B5EF4-FFF2-40B4-BE49-F238E27FC236}">
                <a16:creationId xmlns:a16="http://schemas.microsoft.com/office/drawing/2014/main" id="{0FCCAB49-F95E-D1C8-E585-BD594887E6A0}"/>
              </a:ext>
            </a:extLst>
          </p:cNvPr>
          <p:cNvSpPr txBox="1"/>
          <p:nvPr/>
        </p:nvSpPr>
        <p:spPr>
          <a:xfrm>
            <a:off x="391935" y="5795876"/>
            <a:ext cx="6096000" cy="784830"/>
          </a:xfrm>
          <a:prstGeom prst="rect">
            <a:avLst/>
          </a:prstGeom>
          <a:noFill/>
        </p:spPr>
        <p:txBody>
          <a:bodyPr wrap="square">
            <a:spAutoFit/>
          </a:bodyPr>
          <a:lstStyle/>
          <a:p>
            <a:r>
              <a:rPr kumimoji="0" lang="nl-BE" sz="4500" b="1" i="0" u="none" strike="noStrike" kern="1200" cap="none" spc="0" normalizeH="0" baseline="0" noProof="0" dirty="0">
                <a:ln>
                  <a:noFill/>
                </a:ln>
                <a:solidFill>
                  <a:prstClr val="white"/>
                </a:solidFill>
                <a:effectLst/>
                <a:uLnTx/>
                <a:uFillTx/>
                <a:latin typeface="Arial"/>
                <a:ea typeface="+mj-ea"/>
                <a:cs typeface="+mj-cs"/>
              </a:rPr>
              <a:t>Trapkompas</a:t>
            </a:r>
            <a:endParaRPr lang="nl-NL" dirty="0"/>
          </a:p>
        </p:txBody>
      </p:sp>
    </p:spTree>
    <p:extLst>
      <p:ext uri="{BB962C8B-B14F-4D97-AF65-F5344CB8AC3E}">
        <p14:creationId xmlns:p14="http://schemas.microsoft.com/office/powerpoint/2010/main" val="220530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schermopname, Website, persoon&#10;&#10;Door AI gegenereerde inhoud is mogelijk onjuist.">
            <a:extLst>
              <a:ext uri="{FF2B5EF4-FFF2-40B4-BE49-F238E27FC236}">
                <a16:creationId xmlns:a16="http://schemas.microsoft.com/office/drawing/2014/main" id="{348CAC21-24B3-BAB7-DF97-A16F4F9B8606}"/>
              </a:ext>
            </a:extLst>
          </p:cNvPr>
          <p:cNvPicPr>
            <a:picLocks noGrp="1" noChangeAspect="1"/>
          </p:cNvPicPr>
          <p:nvPr>
            <p:ph idx="1"/>
          </p:nvPr>
        </p:nvPicPr>
        <p:blipFill>
          <a:blip r:embed="rId3">
            <a:alphaModFix amt="73000"/>
            <a:extLst>
              <a:ext uri="{28A0092B-C50C-407E-A947-70E740481C1C}">
                <a14:useLocalDpi xmlns:a14="http://schemas.microsoft.com/office/drawing/2010/main" val="0"/>
              </a:ext>
            </a:extLst>
          </a:blip>
          <a:stretch>
            <a:fillRect/>
          </a:stretch>
        </p:blipFill>
        <p:spPr>
          <a:xfrm>
            <a:off x="2040020" y="113236"/>
            <a:ext cx="8111960" cy="6631528"/>
          </a:xfrm>
          <a:noFill/>
        </p:spPr>
      </p:pic>
      <p:sp>
        <p:nvSpPr>
          <p:cNvPr id="5" name="Tijdelijke aanduiding voor dianummer 4">
            <a:extLst>
              <a:ext uri="{FF2B5EF4-FFF2-40B4-BE49-F238E27FC236}">
                <a16:creationId xmlns:a16="http://schemas.microsoft.com/office/drawing/2014/main" id="{75059C2D-8B94-7179-3978-582EB6AFA51B}"/>
              </a:ext>
            </a:extLst>
          </p:cNvPr>
          <p:cNvSpPr>
            <a:spLocks noGrp="1"/>
          </p:cNvSpPr>
          <p:nvPr>
            <p:ph type="sldNum" sz="quarter" idx="11"/>
          </p:nvPr>
        </p:nvSpPr>
        <p:spPr>
          <a:xfrm>
            <a:off x="11334750" y="6121400"/>
            <a:ext cx="365124" cy="280800"/>
          </a:xfrm>
        </p:spPr>
        <p:txBody>
          <a:bodyPr anchor="b">
            <a:normAutofit/>
          </a:bodyPr>
          <a:lstStyle/>
          <a:p>
            <a:pPr>
              <a:spcAft>
                <a:spcPts val="600"/>
              </a:spcAft>
            </a:pPr>
            <a:fld id="{6BEABFCE-E7C7-4DF3-82E4-83DF81700163}" type="slidenum">
              <a:rPr lang="nl-BE" smtClean="0"/>
              <a:pPr>
                <a:spcAft>
                  <a:spcPts val="600"/>
                </a:spcAft>
              </a:pPr>
              <a:t>8</a:t>
            </a:fld>
            <a:endParaRPr lang="nl-BE"/>
          </a:p>
        </p:txBody>
      </p:sp>
      <p:pic>
        <p:nvPicPr>
          <p:cNvPr id="9" name="Afbeelding 8" descr="Afbeelding met tekst, buitenshuis, wiel, boom&#10;&#10;Door AI gegenereerde inhoud is mogelijk onjuist.">
            <a:extLst>
              <a:ext uri="{FF2B5EF4-FFF2-40B4-BE49-F238E27FC236}">
                <a16:creationId xmlns:a16="http://schemas.microsoft.com/office/drawing/2014/main" id="{D1343B54-9BB3-1024-E236-8BFD1F29B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363" y="1080654"/>
            <a:ext cx="2504019" cy="5582979"/>
          </a:xfrm>
          <a:prstGeom prst="rect">
            <a:avLst/>
          </a:prstGeom>
        </p:spPr>
      </p:pic>
    </p:spTree>
    <p:extLst>
      <p:ext uri="{BB962C8B-B14F-4D97-AF65-F5344CB8AC3E}">
        <p14:creationId xmlns:p14="http://schemas.microsoft.com/office/powerpoint/2010/main" val="161478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53C78-1E38-EF69-705D-B4542AA53DF8}"/>
              </a:ext>
            </a:extLst>
          </p:cNvPr>
          <p:cNvSpPr>
            <a:spLocks noGrp="1"/>
          </p:cNvSpPr>
          <p:nvPr>
            <p:ph type="title"/>
          </p:nvPr>
        </p:nvSpPr>
        <p:spPr/>
        <p:txBody>
          <a:bodyPr/>
          <a:lstStyle/>
          <a:p>
            <a:r>
              <a:rPr lang="nl-BE" dirty="0"/>
              <a:t>Deelprojecten</a:t>
            </a:r>
          </a:p>
        </p:txBody>
      </p:sp>
      <p:graphicFrame>
        <p:nvGraphicFramePr>
          <p:cNvPr id="6" name="Tabel 6">
            <a:extLst>
              <a:ext uri="{FF2B5EF4-FFF2-40B4-BE49-F238E27FC236}">
                <a16:creationId xmlns:a16="http://schemas.microsoft.com/office/drawing/2014/main" id="{5473DB26-DBD3-AD6B-FD1B-F5CC710DF6F2}"/>
              </a:ext>
            </a:extLst>
          </p:cNvPr>
          <p:cNvGraphicFramePr>
            <a:graphicFrameLocks noGrp="1"/>
          </p:cNvGraphicFramePr>
          <p:nvPr>
            <p:ph idx="1"/>
            <p:extLst>
              <p:ext uri="{D42A27DB-BD31-4B8C-83A1-F6EECF244321}">
                <p14:modId xmlns:p14="http://schemas.microsoft.com/office/powerpoint/2010/main" val="3490584546"/>
              </p:ext>
            </p:extLst>
          </p:nvPr>
        </p:nvGraphicFramePr>
        <p:xfrm>
          <a:off x="488950" y="1439999"/>
          <a:ext cx="11210924" cy="2903393"/>
        </p:xfrm>
        <a:graphic>
          <a:graphicData uri="http://schemas.openxmlformats.org/drawingml/2006/table">
            <a:tbl>
              <a:tblPr firstRow="1" bandRow="1">
                <a:tableStyleId>{17292A2E-F333-43FB-9621-5CBBE7FDCDCB}</a:tableStyleId>
              </a:tblPr>
              <a:tblGrid>
                <a:gridCol w="5605462">
                  <a:extLst>
                    <a:ext uri="{9D8B030D-6E8A-4147-A177-3AD203B41FA5}">
                      <a16:colId xmlns:a16="http://schemas.microsoft.com/office/drawing/2014/main" val="3284527148"/>
                    </a:ext>
                  </a:extLst>
                </a:gridCol>
                <a:gridCol w="5605462">
                  <a:extLst>
                    <a:ext uri="{9D8B030D-6E8A-4147-A177-3AD203B41FA5}">
                      <a16:colId xmlns:a16="http://schemas.microsoft.com/office/drawing/2014/main" val="1235027010"/>
                    </a:ext>
                  </a:extLst>
                </a:gridCol>
              </a:tblGrid>
              <a:tr h="407329">
                <a:tc>
                  <a:txBody>
                    <a:bodyPr/>
                    <a:lstStyle/>
                    <a:p>
                      <a:r>
                        <a:rPr lang="nl-BE" dirty="0"/>
                        <a:t>Ontwerp en aanleg </a:t>
                      </a:r>
                    </a:p>
                  </a:txBody>
                  <a:tcPr marT="90000" marB="9000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kumimoji="0" lang="nl-BE" sz="1800" b="1" u="none" strike="noStrike" kern="1200" cap="none" spc="0" normalizeH="0" baseline="0" noProof="0" dirty="0">
                          <a:ln>
                            <a:noFill/>
                          </a:ln>
                          <a:solidFill>
                            <a:prstClr val="white"/>
                          </a:solidFill>
                          <a:effectLst/>
                          <a:uLnTx/>
                          <a:uFillTx/>
                        </a:rPr>
                        <a:t>Omkadering</a:t>
                      </a:r>
                      <a:endParaRPr lang="nl-BE" dirty="0"/>
                    </a:p>
                  </a:txBody>
                  <a:tcPr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6094597"/>
                  </a:ext>
                </a:extLst>
              </a:tr>
              <a:tr h="814591">
                <a:tc>
                  <a:txBody>
                    <a:bodyPr/>
                    <a:lstStyle/>
                    <a:p>
                      <a:r>
                        <a:rPr lang="nl-BE" sz="1600" dirty="0"/>
                        <a:t>Participatietraject </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BE" sz="1600" dirty="0"/>
                        <a:t>Fietslessen </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1958145"/>
                  </a:ext>
                </a:extLst>
              </a:tr>
              <a:tr h="817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Ontwerp</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Sensibilisering</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83773430"/>
                  </a:ext>
                </a:extLst>
              </a:tr>
              <a:tr h="817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Aanleg</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Ruilwinkel voor fietsen</a:t>
                      </a:r>
                    </a:p>
                  </a:txBody>
                  <a:tcPr marT="90000" marB="90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9938123"/>
                  </a:ext>
                </a:extLst>
              </a:tr>
            </a:tbl>
          </a:graphicData>
        </a:graphic>
      </p:graphicFrame>
      <p:sp>
        <p:nvSpPr>
          <p:cNvPr id="5" name="Tijdelijke aanduiding voor dianummer 4">
            <a:extLst>
              <a:ext uri="{FF2B5EF4-FFF2-40B4-BE49-F238E27FC236}">
                <a16:creationId xmlns:a16="http://schemas.microsoft.com/office/drawing/2014/main" id="{E10CA42C-0192-61E9-D682-9B14AF10C3E1}"/>
              </a:ext>
            </a:extLst>
          </p:cNvPr>
          <p:cNvSpPr>
            <a:spLocks noGrp="1"/>
          </p:cNvSpPr>
          <p:nvPr>
            <p:ph type="sldNum" sz="quarter" idx="11"/>
          </p:nvPr>
        </p:nvSpPr>
        <p:spPr/>
        <p:txBody>
          <a:bodyPr/>
          <a:lstStyle/>
          <a:p>
            <a:fld id="{6BEABFCE-E7C7-4DF3-82E4-83DF81700163}" type="slidenum">
              <a:rPr lang="nl-BE" smtClean="0"/>
              <a:pPr/>
              <a:t>9</a:t>
            </a:fld>
            <a:endParaRPr lang="nl-BE" dirty="0"/>
          </a:p>
        </p:txBody>
      </p:sp>
    </p:spTree>
    <p:extLst>
      <p:ext uri="{BB962C8B-B14F-4D97-AF65-F5344CB8AC3E}">
        <p14:creationId xmlns:p14="http://schemas.microsoft.com/office/powerpoint/2010/main" val="2069612497"/>
      </p:ext>
    </p:extLst>
  </p:cSld>
  <p:clrMapOvr>
    <a:masterClrMapping/>
  </p:clrMapOvr>
</p:sld>
</file>

<file path=ppt/theme/theme1.xml><?xml version="1.0" encoding="utf-8"?>
<a:theme xmlns:a="http://schemas.openxmlformats.org/drawingml/2006/main" name="Kantoorthema">
  <a:themeElements>
    <a:clrScheme name="Gavere">
      <a:dk1>
        <a:sysClr val="windowText" lastClr="000000"/>
      </a:dk1>
      <a:lt1>
        <a:sysClr val="window" lastClr="FFFFFF"/>
      </a:lt1>
      <a:dk2>
        <a:srgbClr val="007367"/>
      </a:dk2>
      <a:lt2>
        <a:srgbClr val="9AD0E0"/>
      </a:lt2>
      <a:accent1>
        <a:srgbClr val="F796AC"/>
      </a:accent1>
      <a:accent2>
        <a:srgbClr val="F06322"/>
      </a:accent2>
      <a:accent3>
        <a:srgbClr val="75388D"/>
      </a:accent3>
      <a:accent4>
        <a:srgbClr val="007367"/>
      </a:accent4>
      <a:accent5>
        <a:srgbClr val="9AD0E0"/>
      </a:accent5>
      <a:accent6>
        <a:srgbClr val="F796AC"/>
      </a:accent6>
      <a:hlink>
        <a:srgbClr val="000000"/>
      </a:hlink>
      <a:folHlink>
        <a:srgbClr val="000000"/>
      </a:folHlink>
    </a:clrScheme>
    <a:fontScheme name="Gav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152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Gavere_Powerpoint_Sjabloon_v2.potx" id="{944E999E-8E7D-4F39-8238-749F6DCA2126}" vid="{345814E6-EABC-4909-AA38-EAC76CC2CC9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fd24f7-e9fa-4f9f-9710-500ff832c37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CC340B92000E46A12C379775E118C7" ma:contentTypeVersion="9" ma:contentTypeDescription="Een nieuw document maken." ma:contentTypeScope="" ma:versionID="9a06d742034e716c254610834c33be29">
  <xsd:schema xmlns:xsd="http://www.w3.org/2001/XMLSchema" xmlns:xs="http://www.w3.org/2001/XMLSchema" xmlns:p="http://schemas.microsoft.com/office/2006/metadata/properties" xmlns:ns2="9efd24f7-e9fa-4f9f-9710-500ff832c379" targetNamespace="http://schemas.microsoft.com/office/2006/metadata/properties" ma:root="true" ma:fieldsID="4fb24f50ee09b1ef0cbbc47a78a37844" ns2:_="">
    <xsd:import namespace="9efd24f7-e9fa-4f9f-9710-500ff832c3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d24f7-e9fa-4f9f-9710-500ff832c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4199ed7f-4104-4db6-a88c-0b251b50ba9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CDFAF-B301-4498-89F1-189185A958D5}">
  <ds:schemaRefs>
    <ds:schemaRef ds:uri="http://schemas.microsoft.com/office/2006/metadata/properties"/>
    <ds:schemaRef ds:uri="http://schemas.microsoft.com/office/infopath/2007/PartnerControls"/>
    <ds:schemaRef ds:uri="9efd24f7-e9fa-4f9f-9710-500ff832c379"/>
  </ds:schemaRefs>
</ds:datastoreItem>
</file>

<file path=customXml/itemProps2.xml><?xml version="1.0" encoding="utf-8"?>
<ds:datastoreItem xmlns:ds="http://schemas.openxmlformats.org/officeDocument/2006/customXml" ds:itemID="{84D6007B-848C-43F8-9E64-247FCCFC2AAD}">
  <ds:schemaRefs>
    <ds:schemaRef ds:uri="http://schemas.microsoft.com/sharepoint/v3/contenttype/forms"/>
  </ds:schemaRefs>
</ds:datastoreItem>
</file>

<file path=customXml/itemProps3.xml><?xml version="1.0" encoding="utf-8"?>
<ds:datastoreItem xmlns:ds="http://schemas.openxmlformats.org/officeDocument/2006/customXml" ds:itemID="{D5F9D3A6-FF64-4236-AF87-B300ECB9F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d24f7-e9fa-4f9f-9710-500ff832c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Gavere_Powerpoint_Sjabloon_v2</Template>
  <TotalTime>1244</TotalTime>
  <Words>925</Words>
  <Application>Microsoft Office PowerPoint</Application>
  <PresentationFormat>Widescreen</PresentationFormat>
  <Paragraphs>100</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Kantoorthema</vt:lpstr>
      <vt:lpstr>Trapkompas – infomoment </vt:lpstr>
      <vt:lpstr>Inhoud</vt:lpstr>
      <vt:lpstr>Meerjarenplan</vt:lpstr>
      <vt:lpstr>PowerPoint Presentation</vt:lpstr>
      <vt:lpstr>AP0303: Creëren van ruimte voor  ontmoeting en vrije tijd</vt:lpstr>
      <vt:lpstr>Project</vt:lpstr>
      <vt:lpstr>PowerPoint Presentation</vt:lpstr>
      <vt:lpstr>PowerPoint Presentation</vt:lpstr>
      <vt:lpstr>Deelprojecten</vt:lpstr>
      <vt:lpstr>Doelstellingen</vt:lpstr>
      <vt:lpstr>PowerPoint Presentation</vt:lpstr>
      <vt:lpstr>PowerPoint Presentation</vt:lpstr>
      <vt:lpstr>PowerPoint Presentation</vt:lpstr>
      <vt:lpstr>Participatie</vt:lpstr>
      <vt:lpstr>PowerPoint Presentation</vt:lpstr>
      <vt:lpstr>PowerPoint Presentation</vt:lpstr>
      <vt:lpstr>PowerPoint Presentation</vt:lpstr>
      <vt:lpstr>PowerPoint Presentation</vt:lpstr>
      <vt:lpstr>Opvolging</vt:lpstr>
      <vt:lpstr>ikdenkmee.gavere.be</vt:lpstr>
      <vt:lpstr>Lokaal bestuur Gavere Markt 1, 9890 Gavere  09 389 29 00 huisvanhetkind@gavere.be www.gavere.be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 Dedeurwaerder</dc:creator>
  <cp:lastModifiedBy>Bo Dedeurwaerder</cp:lastModifiedBy>
  <cp:revision>9</cp:revision>
  <dcterms:created xsi:type="dcterms:W3CDTF">2026-03-12T08:08:09Z</dcterms:created>
  <dcterms:modified xsi:type="dcterms:W3CDTF">2026-03-16T08:08:07Z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0x01010065CC340B92000E46A12C379775E118C7</vt:lpwstr>
  </property>
  <property fmtid="{D5CDD505-2E9C-101B-9397-08002B2CF9AE}" pid="3" name="MediaServiceImageTags">
    <vt:lpwstr/>
  </property>
</Properties>
</file>