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mp" ContentType="image/p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6"/>
  </p:notesMasterIdLst>
  <p:sldIdLst>
    <p:sldId id="264" r:id="rId5"/>
    <p:sldId id="272" r:id="rId6"/>
    <p:sldId id="258" r:id="rId7"/>
    <p:sldId id="311" r:id="rId8"/>
    <p:sldId id="877" r:id="rId9"/>
    <p:sldId id="285" r:id="rId10"/>
    <p:sldId id="879" r:id="rId11"/>
    <p:sldId id="883" r:id="rId12"/>
    <p:sldId id="275" r:id="rId13"/>
    <p:sldId id="886" r:id="rId14"/>
    <p:sldId id="887" r:id="rId15"/>
    <p:sldId id="256" r:id="rId16"/>
    <p:sldId id="257" r:id="rId17"/>
    <p:sldId id="286" r:id="rId18"/>
    <p:sldId id="880" r:id="rId19"/>
    <p:sldId id="889" r:id="rId20"/>
    <p:sldId id="881" r:id="rId21"/>
    <p:sldId id="888" r:id="rId22"/>
    <p:sldId id="287" r:id="rId23"/>
    <p:sldId id="882" r:id="rId24"/>
    <p:sldId id="268" r:id="rId25"/>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EFF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61288C-AAD8-0083-47B8-FC527AE8AD78}" v="24" dt="2026-03-16T08:07:49.419"/>
  </p1510:revLst>
</p1510:revInfo>
</file>

<file path=ppt/tableStyles.xml><?xml version="1.0" encoding="utf-8"?>
<a:tblStyleLst xmlns:a="http://schemas.openxmlformats.org/drawingml/2006/main" def="{17292A2E-F333-43FB-9621-5CBBE7FDCDCB}">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7292A2E-F333-43FB-9621-5CBBE7FDCDCB}" styleName="Stijl, licht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A111915-BE36-4E01-A7E5-04B1672EAD32}" styleName="Stijl, licht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1E171933-4619-4E11-9A3F-F7608DF75F80}" styleName="Stijl, gemiddeld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F2DE63D5-997A-4646-A377-4702673A728D}" styleName="Stijl, licht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72833802-FEF1-4C79-8D5D-14CF1EAF98D9}" styleName="Stijl, licht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012ECD-51FC-41F1-AA8D-1B2483CD663E}" styleName="Stijl, licht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12C8C85-51F0-491E-9774-3900AFEF0FD7}" styleName="Stijl, licht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85BE263C-DBD7-4A20-BB59-AAB30ACAA65A}" styleName="Stijl, gemiddeld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93296810-A885-4BE3-A3E7-6D5BEEA58F35}" styleName="Stijl, gemiddeld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5908" autoAdjust="0"/>
  </p:normalViewPr>
  <p:slideViewPr>
    <p:cSldViewPr snapToGrid="0" showGuides="1">
      <p:cViewPr varScale="1">
        <p:scale>
          <a:sx n="84" d="100"/>
          <a:sy n="84" d="100"/>
        </p:scale>
        <p:origin x="1632" y="84"/>
      </p:cViewPr>
      <p:guideLst>
        <p:guide orient="horz" pos="2137"/>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B32222-45EC-411D-A79A-A2EBB151DB60}" type="datetimeFigureOut">
              <a:rPr lang="nl-BE" smtClean="0"/>
              <a:t>16/03/2026</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256E58-E8BF-4753-82D7-59D79ECDB1C6}" type="slidenum">
              <a:rPr lang="nl-BE" smtClean="0"/>
              <a:t>‹#›</a:t>
            </a:fld>
            <a:endParaRPr lang="nl-BE"/>
          </a:p>
        </p:txBody>
      </p:sp>
    </p:spTree>
    <p:extLst>
      <p:ext uri="{BB962C8B-B14F-4D97-AF65-F5344CB8AC3E}">
        <p14:creationId xmlns:p14="http://schemas.microsoft.com/office/powerpoint/2010/main" val="34118292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loslopendkind.org/" TargetMode="External"/><Relationship Id="rId2" Type="http://schemas.openxmlformats.org/officeDocument/2006/relationships/slide" Target="../slides/slide18.xml"/><Relationship Id="rId1" Type="http://schemas.openxmlformats.org/officeDocument/2006/relationships/notesMaster" Target="../notesMasters/notesMaster1.xml"/><Relationship Id="rId4" Type="http://schemas.openxmlformats.org/officeDocument/2006/relationships/hyperlink" Target="https://k-s.be/autonome-mobiliteit/"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Het lokaal bestuur investeert in kindvriendelijke, toegankelijke en avontuurlijke buitenspeelruimtes die vrij spel stimuleren en bijdragen aan de ontwikkeling van kinderen. In samenspraak met kinderen, ouders, jeugdwerk en scholen stemmen we het beleid af op verschillende leeftijden, met aandacht voor inclusie en een goede spreiding in de publieke ruimte.</a:t>
            </a:r>
          </a:p>
          <a:p>
            <a:endParaRPr lang="nl-NL" dirty="0"/>
          </a:p>
          <a:p>
            <a:r>
              <a:rPr lang="nl-NL" dirty="0"/>
              <a:t>Dit omvat onder andere het creëren van intergenerationele speel- en ontmoetingsplekken in groene, verkeersluwe zones waar kinderen veilig kunnen fietsen, spelen en ontdekken, en waar ook buurtbewoners tot rust kunnen komen in een toekomstgerichte, groene omgeving.</a:t>
            </a:r>
          </a:p>
          <a:p>
            <a:endParaRPr lang="nl-NL" dirty="0"/>
          </a:p>
        </p:txBody>
      </p:sp>
      <p:sp>
        <p:nvSpPr>
          <p:cNvPr id="4" name="Tijdelijke aanduiding voor dianummer 3"/>
          <p:cNvSpPr>
            <a:spLocks noGrp="1"/>
          </p:cNvSpPr>
          <p:nvPr>
            <p:ph type="sldNum" sz="quarter" idx="5"/>
          </p:nvPr>
        </p:nvSpPr>
        <p:spPr/>
        <p:txBody>
          <a:bodyPr/>
          <a:lstStyle/>
          <a:p>
            <a:fld id="{8D256E58-E8BF-4753-82D7-59D79ECDB1C6}" type="slidenum">
              <a:rPr lang="nl-BE" smtClean="0"/>
              <a:t>7</a:t>
            </a:fld>
            <a:endParaRPr lang="nl-BE"/>
          </a:p>
        </p:txBody>
      </p:sp>
    </p:spTree>
    <p:extLst>
      <p:ext uri="{BB962C8B-B14F-4D97-AF65-F5344CB8AC3E}">
        <p14:creationId xmlns:p14="http://schemas.microsoft.com/office/powerpoint/2010/main" val="42535930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We maken van de Sint-Janswijk in Asper een kind- en fietsvriendelijke buurt, waar kinderen veilig kunnen oefenen met autonome mobiliteit. Fietsen wordt ingezet als opstap naar zelfstandigheid, gezondheid en duurzame verplaatsingen. Het fietsparcours combineert levensechte verkeerssituaties met speelse elementen, zodat leren en plezier maken hand in hand gaan. Via de kinderen willen we een bredere gedragsverandering stimuleren bij ouders en buurtbewoners.  Kinderen worden niet enkel gebruikers van de ruimte, maar medeontwerpers van een wijk die uitnodigt tot bewegen, ontdekken en groeien. Het ontwerp in de Sint-Janswijk is afgestemd op wat kinderen nodig hebben om te kunnen, mogen, durven en willen fietsen. Mobiliteit gaat namelijk altijd hand in hand met zorg en veiligheid.</a:t>
            </a:r>
          </a:p>
        </p:txBody>
      </p:sp>
      <p:sp>
        <p:nvSpPr>
          <p:cNvPr id="4" name="Tijdelijke aanduiding voor dianummer 3"/>
          <p:cNvSpPr>
            <a:spLocks noGrp="1"/>
          </p:cNvSpPr>
          <p:nvPr>
            <p:ph type="sldNum" sz="quarter" idx="5"/>
          </p:nvPr>
        </p:nvSpPr>
        <p:spPr/>
        <p:txBody>
          <a:bodyPr/>
          <a:lstStyle/>
          <a:p>
            <a:fld id="{8D256E58-E8BF-4753-82D7-59D79ECDB1C6}" type="slidenum">
              <a:rPr lang="nl-BE" smtClean="0"/>
              <a:t>8</a:t>
            </a:fld>
            <a:endParaRPr lang="nl-BE"/>
          </a:p>
        </p:txBody>
      </p:sp>
    </p:spTree>
    <p:extLst>
      <p:ext uri="{BB962C8B-B14F-4D97-AF65-F5344CB8AC3E}">
        <p14:creationId xmlns:p14="http://schemas.microsoft.com/office/powerpoint/2010/main" val="31490361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scope: Door het plaatsen van signalisatie, informatie borden in de Sint-Janswijk en door het aanbrengen van uitdagende elementen in de groenzone wordt een uitnodigende zone gemaakt om mensen bij elkaar te brengen en kinderen te leren fietsen. Voor (groot)ouders wordt een rustplaats voorzien zodat het ook een verblijfplaats wordt voor ontmoeting.</a:t>
            </a:r>
          </a:p>
          <a:p>
            <a:endParaRPr lang="nl-NL" dirty="0"/>
          </a:p>
          <a:p>
            <a:r>
              <a:rPr lang="nl-NL" dirty="0"/>
              <a:t>Uit scope: Er wordt geen speelelementen voorzien. </a:t>
            </a:r>
          </a:p>
          <a:p>
            <a:r>
              <a:rPr lang="nl-NL" dirty="0"/>
              <a:t>De omliggende straten vormen geen onderdeel van </a:t>
            </a:r>
            <a:r>
              <a:rPr lang="nl-NL" dirty="0" err="1"/>
              <a:t>TrapKompas</a:t>
            </a:r>
            <a:r>
              <a:rPr lang="nl-NL" dirty="0"/>
              <a:t>.</a:t>
            </a:r>
          </a:p>
          <a:p>
            <a:endParaRPr lang="nl-NL" dirty="0"/>
          </a:p>
          <a:p>
            <a:r>
              <a:rPr lang="nl-NL" b="1" dirty="0">
                <a:effectLst/>
              </a:rPr>
              <a:t>Randvoorwaarden algemeen</a:t>
            </a:r>
            <a:endParaRPr lang="nl-NL" dirty="0">
              <a:effectLst/>
            </a:endParaRPr>
          </a:p>
          <a:p>
            <a:r>
              <a:rPr lang="nl-NL" dirty="0">
                <a:effectLst/>
              </a:rPr>
              <a:t>Project van max. 3 jaar </a:t>
            </a:r>
          </a:p>
          <a:p>
            <a:r>
              <a:rPr lang="nl-NL" dirty="0">
                <a:effectLst/>
              </a:rPr>
              <a:t>Max. Kosten liggen vast binnen het project</a:t>
            </a:r>
          </a:p>
          <a:p>
            <a:r>
              <a:rPr lang="nl-NL" dirty="0">
                <a:effectLst/>
              </a:rPr>
              <a:t>Binnen het werkdoel krijgt de verantwoordelijke bepaald mandaat op zelf beslissingen te maken </a:t>
            </a:r>
          </a:p>
          <a:p>
            <a:r>
              <a:rPr lang="nl-NL" dirty="0">
                <a:effectLst/>
              </a:rPr>
              <a:t>Richtlijnen vanuit Leader vb. communicatievoorwaarden</a:t>
            </a:r>
          </a:p>
          <a:p>
            <a:r>
              <a:rPr lang="nl-NL" b="1" dirty="0">
                <a:effectLst/>
              </a:rPr>
              <a:t>Randvoorwaarden deelproject: Ontwerp en aanleg</a:t>
            </a:r>
            <a:endParaRPr lang="nl-NL" dirty="0">
              <a:effectLst/>
            </a:endParaRPr>
          </a:p>
          <a:p>
            <a:r>
              <a:rPr lang="nl-NL" dirty="0">
                <a:effectLst/>
              </a:rPr>
              <a:t>1/ Inspraak:</a:t>
            </a:r>
          </a:p>
          <a:p>
            <a:r>
              <a:rPr lang="nl-NL" dirty="0">
                <a:effectLst/>
              </a:rPr>
              <a:t>Mogelijk in de fase van ontwerp, maar beslissing ligt steeds bij het lokaal bestuur</a:t>
            </a:r>
          </a:p>
          <a:p>
            <a:r>
              <a:rPr lang="nl-NL" dirty="0">
                <a:effectLst/>
              </a:rPr>
              <a:t>1/ Fietsparcours</a:t>
            </a:r>
          </a:p>
          <a:p>
            <a:r>
              <a:rPr lang="nl-NL" dirty="0">
                <a:effectLst/>
              </a:rPr>
              <a:t>Fietsparcours komt er</a:t>
            </a:r>
          </a:p>
          <a:p>
            <a:r>
              <a:rPr lang="nl-NL" dirty="0">
                <a:effectLst/>
              </a:rPr>
              <a:t>Materiaal voor groenzone: waterdoorlatend</a:t>
            </a:r>
          </a:p>
          <a:p>
            <a:r>
              <a:rPr lang="nl-NL" dirty="0">
                <a:effectLst/>
              </a:rPr>
              <a:t>Gedeelte in de groenzone (wild gedeelte)</a:t>
            </a:r>
          </a:p>
          <a:p>
            <a:r>
              <a:rPr lang="nl-NL" dirty="0">
                <a:effectLst/>
              </a:rPr>
              <a:t>Gedeelte op straat (levensechte situaties)</a:t>
            </a:r>
          </a:p>
          <a:p>
            <a:endParaRPr lang="nl-NL" dirty="0"/>
          </a:p>
          <a:p>
            <a:endParaRPr lang="nl-NL" dirty="0"/>
          </a:p>
          <a:p>
            <a:endParaRPr lang="nl-NL" dirty="0"/>
          </a:p>
        </p:txBody>
      </p:sp>
      <p:sp>
        <p:nvSpPr>
          <p:cNvPr id="4" name="Tijdelijke aanduiding voor dianummer 3"/>
          <p:cNvSpPr>
            <a:spLocks noGrp="1"/>
          </p:cNvSpPr>
          <p:nvPr>
            <p:ph type="sldNum" sz="quarter" idx="5"/>
          </p:nvPr>
        </p:nvSpPr>
        <p:spPr/>
        <p:txBody>
          <a:bodyPr/>
          <a:lstStyle/>
          <a:p>
            <a:fld id="{8D256E58-E8BF-4753-82D7-59D79ECDB1C6}" type="slidenum">
              <a:rPr lang="nl-BE" smtClean="0"/>
              <a:t>9</a:t>
            </a:fld>
            <a:endParaRPr lang="nl-BE"/>
          </a:p>
        </p:txBody>
      </p:sp>
    </p:spTree>
    <p:extLst>
      <p:ext uri="{BB962C8B-B14F-4D97-AF65-F5344CB8AC3E}">
        <p14:creationId xmlns:p14="http://schemas.microsoft.com/office/powerpoint/2010/main" val="24974110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kern="1200" dirty="0">
                <a:solidFill>
                  <a:schemeClr val="tx1"/>
                </a:solidFill>
                <a:effectLst/>
                <a:latin typeface="+mn-lt"/>
                <a:ea typeface="+mn-ea"/>
                <a:cs typeface="+mn-cs"/>
              </a:rPr>
              <a:t>Specifiek: We leggen een fietsparcours aan in de Sint-Janswijk te Asper, met levensechte verkeerssituaties, gesimuleerde verkeersassen en een avontuurlijk gedeelte. </a:t>
            </a:r>
            <a:endParaRPr lang="nl-NL" dirty="0">
              <a:effectLst/>
            </a:endParaRPr>
          </a:p>
          <a:p>
            <a:r>
              <a:rPr lang="nl-NL" sz="1200" kern="1200" dirty="0">
                <a:solidFill>
                  <a:schemeClr val="tx1"/>
                </a:solidFill>
                <a:effectLst/>
                <a:latin typeface="+mn-lt"/>
                <a:ea typeface="+mn-ea"/>
                <a:cs typeface="+mn-cs"/>
              </a:rPr>
              <a:t>Meetbaar: Het parcours wordt gerealiseerd met minstens 5 gesimuleerde verkeerssituaties (links afslaan, rechts afslaan, voorrang van rechts, stoppen, rondpunt nemen) en 1 ‘wilde’ zone (avontuurlijk gedeelte). </a:t>
            </a:r>
            <a:endParaRPr lang="nl-NL" dirty="0">
              <a:effectLst/>
            </a:endParaRPr>
          </a:p>
          <a:p>
            <a:r>
              <a:rPr lang="nl-NL" sz="1200" kern="1200" dirty="0">
                <a:solidFill>
                  <a:schemeClr val="tx1"/>
                </a:solidFill>
                <a:effectLst/>
                <a:latin typeface="+mn-lt"/>
                <a:ea typeface="+mn-ea"/>
                <a:cs typeface="+mn-cs"/>
              </a:rPr>
              <a:t>Acceptabel: Het project wordt gedragen door het lokaal bestuur, buurtbewoners en lokale partners. </a:t>
            </a:r>
            <a:endParaRPr lang="nl-NL" dirty="0">
              <a:effectLst/>
            </a:endParaRPr>
          </a:p>
          <a:p>
            <a:r>
              <a:rPr lang="nl-NL" sz="1200" kern="1200" dirty="0">
                <a:solidFill>
                  <a:schemeClr val="tx1"/>
                </a:solidFill>
                <a:effectLst/>
                <a:latin typeface="+mn-lt"/>
                <a:ea typeface="+mn-ea"/>
                <a:cs typeface="+mn-cs"/>
              </a:rPr>
              <a:t>Realistisch: De infrastructuur wordt aangelegd binnen het beschikbare budget en op basis van participatie (2 trajecten) </a:t>
            </a:r>
            <a:endParaRPr lang="nl-NL" dirty="0">
              <a:effectLst/>
            </a:endParaRPr>
          </a:p>
          <a:p>
            <a:r>
              <a:rPr lang="nl-NL" sz="1200" kern="1200" dirty="0">
                <a:solidFill>
                  <a:schemeClr val="tx1"/>
                </a:solidFill>
                <a:effectLst/>
                <a:latin typeface="+mn-lt"/>
                <a:ea typeface="+mn-ea"/>
                <a:cs typeface="+mn-cs"/>
              </a:rPr>
              <a:t>Tijdgebonden: Het parcours is operationeel tegen 30 juni 2026. </a:t>
            </a:r>
            <a:endParaRPr lang="nl-NL" dirty="0">
              <a:effectLst/>
            </a:endParaRPr>
          </a:p>
          <a:p>
            <a:endParaRPr lang="nl-NL" dirty="0"/>
          </a:p>
          <a:p>
            <a:r>
              <a:rPr lang="nl-NL" dirty="0"/>
              <a:t>Specifiek:  </a:t>
            </a:r>
            <a:r>
              <a:rPr lang="nl-NL" dirty="0">
                <a:effectLst/>
              </a:rPr>
              <a:t>Vanaf 2027 organiseren we structurele omkadering rond fietsvaardigheden en duurzame mobiliteit vanuit dienst Opgroeien en dienst Beleving. Dit omvat: fietslessen, oefenmoment op het fietsparcours, uitbouwen van een ruilwinkel voor fietsen en sensibilisering via evenementen.</a:t>
            </a:r>
            <a:endParaRPr lang="nl-NL" dirty="0"/>
          </a:p>
          <a:p>
            <a:r>
              <a:rPr lang="nl-NL" dirty="0"/>
              <a:t> </a:t>
            </a:r>
          </a:p>
          <a:p>
            <a:r>
              <a:rPr lang="nl-NL" dirty="0">
                <a:effectLst/>
              </a:rPr>
              <a:t>Meetbaar: We organiseren minstens  2 fietslesreeksen, 1 buurtgericht sensibiliseringsmoment en wensen we met het project minstens 12 kinderen in een situatie van kansarmoede actief te ondersteunen. </a:t>
            </a:r>
            <a:r>
              <a:rPr lang="nl-NL" sz="1200" kern="1200" dirty="0">
                <a:solidFill>
                  <a:schemeClr val="tx1"/>
                </a:solidFill>
                <a:effectLst/>
                <a:latin typeface="+mn-lt"/>
                <a:ea typeface="+mn-ea"/>
                <a:cs typeface="+mn-cs"/>
              </a:rPr>
              <a:t>Bij de opstart van het project streven we naar een aantal van 20 gezinnen die een abonnement afsluit bij de fietsbib.</a:t>
            </a:r>
            <a:endParaRPr lang="nl-NL" dirty="0"/>
          </a:p>
          <a:p>
            <a:r>
              <a:rPr lang="nl-NL" dirty="0"/>
              <a:t> </a:t>
            </a:r>
          </a:p>
          <a:p>
            <a:r>
              <a:rPr lang="nl-NL" sz="1200" kern="1200" dirty="0">
                <a:solidFill>
                  <a:schemeClr val="tx1"/>
                </a:solidFill>
                <a:effectLst/>
                <a:latin typeface="+mn-lt"/>
                <a:ea typeface="+mn-ea"/>
                <a:cs typeface="+mn-cs"/>
              </a:rPr>
              <a:t>Acceptabel: Het project wordt gedragen door het lokaal bestuur, buurtbewoners en lokale partners. </a:t>
            </a:r>
            <a:endParaRPr lang="nl-NL" dirty="0"/>
          </a:p>
          <a:p>
            <a:r>
              <a:rPr lang="nl-NL" dirty="0"/>
              <a:t> </a:t>
            </a:r>
          </a:p>
          <a:p>
            <a:r>
              <a:rPr lang="nl-NL" sz="1200" kern="1200" dirty="0">
                <a:solidFill>
                  <a:schemeClr val="tx1"/>
                </a:solidFill>
                <a:effectLst/>
                <a:latin typeface="+mn-lt"/>
                <a:ea typeface="+mn-ea"/>
                <a:cs typeface="+mn-cs"/>
              </a:rPr>
              <a:t>Realistisch: </a:t>
            </a:r>
            <a:r>
              <a:rPr lang="nl-NL" dirty="0">
                <a:effectLst/>
              </a:rPr>
              <a:t>De omkadering wordt uitgevoerd met bestaande personeelscapaciteit aangevuld door vrijwilligers en samenwerkingen met partners. Het materiaal wordt gefinancierd via het budget van externe subsidies (Leader) en Huis van het Kind (A010703).</a:t>
            </a:r>
            <a:endParaRPr lang="nl-NL" dirty="0"/>
          </a:p>
          <a:p>
            <a:r>
              <a:rPr lang="nl-NL" dirty="0"/>
              <a:t> </a:t>
            </a:r>
          </a:p>
          <a:p>
            <a:r>
              <a:rPr lang="nl-NL" dirty="0">
                <a:effectLst/>
              </a:rPr>
              <a:t>Tijdsgebonden: het omkaderingsprogramma start in augustus 2026 en loopt tot juni 2028.</a:t>
            </a:r>
            <a:endParaRPr lang="nl-NL" dirty="0"/>
          </a:p>
          <a:p>
            <a:endParaRPr lang="nl-NL" dirty="0"/>
          </a:p>
        </p:txBody>
      </p:sp>
      <p:sp>
        <p:nvSpPr>
          <p:cNvPr id="4" name="Tijdelijke aanduiding voor dianummer 3"/>
          <p:cNvSpPr>
            <a:spLocks noGrp="1"/>
          </p:cNvSpPr>
          <p:nvPr>
            <p:ph type="sldNum" sz="quarter" idx="5"/>
          </p:nvPr>
        </p:nvSpPr>
        <p:spPr/>
        <p:txBody>
          <a:bodyPr/>
          <a:lstStyle/>
          <a:p>
            <a:fld id="{8D256E58-E8BF-4753-82D7-59D79ECDB1C6}" type="slidenum">
              <a:rPr lang="nl-BE" smtClean="0"/>
              <a:t>10</a:t>
            </a:fld>
            <a:endParaRPr lang="nl-BE"/>
          </a:p>
        </p:txBody>
      </p:sp>
    </p:spTree>
    <p:extLst>
      <p:ext uri="{BB962C8B-B14F-4D97-AF65-F5344CB8AC3E}">
        <p14:creationId xmlns:p14="http://schemas.microsoft.com/office/powerpoint/2010/main" val="11524562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Tijdslijn </a:t>
            </a:r>
          </a:p>
        </p:txBody>
      </p:sp>
      <p:sp>
        <p:nvSpPr>
          <p:cNvPr id="4" name="Tijdelijke aanduiding voor dianummer 3"/>
          <p:cNvSpPr>
            <a:spLocks noGrp="1"/>
          </p:cNvSpPr>
          <p:nvPr>
            <p:ph type="sldNum" sz="quarter" idx="5"/>
          </p:nvPr>
        </p:nvSpPr>
        <p:spPr/>
        <p:txBody>
          <a:bodyPr/>
          <a:lstStyle/>
          <a:p>
            <a:fld id="{8D256E58-E8BF-4753-82D7-59D79ECDB1C6}" type="slidenum">
              <a:rPr lang="nl-BE" smtClean="0"/>
              <a:t>11</a:t>
            </a:fld>
            <a:endParaRPr lang="nl-BE"/>
          </a:p>
        </p:txBody>
      </p:sp>
    </p:spTree>
    <p:extLst>
      <p:ext uri="{BB962C8B-B14F-4D97-AF65-F5344CB8AC3E}">
        <p14:creationId xmlns:p14="http://schemas.microsoft.com/office/powerpoint/2010/main" val="30142187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Door het creëren van een ontmoetingsplaats en het betrekken van de bewoners bij de invulling hiervan, willen we de bewoners mee vorm laten geven aan een plaats om elkaar te ontmoeten en te verbinden in de wijk.</a:t>
            </a:r>
          </a:p>
          <a:p>
            <a:r>
              <a:rPr lang="nl-NL" dirty="0"/>
              <a:t>Binnen dit project is participatie zeer belangrijk en willen we de buurt en kinderen mee laten beslissen. Verder willen we het veiligheidsgevoel op de fiets verhogen en mensen stimuleren om meer te fietsen en elkaar buiten te ontmoeten.</a:t>
            </a:r>
          </a:p>
        </p:txBody>
      </p:sp>
      <p:sp>
        <p:nvSpPr>
          <p:cNvPr id="4" name="Tijdelijke aanduiding voor dianummer 3"/>
          <p:cNvSpPr>
            <a:spLocks noGrp="1"/>
          </p:cNvSpPr>
          <p:nvPr>
            <p:ph type="sldNum" sz="quarter" idx="5"/>
          </p:nvPr>
        </p:nvSpPr>
        <p:spPr/>
        <p:txBody>
          <a:bodyPr/>
          <a:lstStyle/>
          <a:p>
            <a:fld id="{8D256E58-E8BF-4753-82D7-59D79ECDB1C6}" type="slidenum">
              <a:rPr lang="nl-BE" smtClean="0"/>
              <a:t>14</a:t>
            </a:fld>
            <a:endParaRPr lang="nl-BE"/>
          </a:p>
        </p:txBody>
      </p:sp>
    </p:spTree>
    <p:extLst>
      <p:ext uri="{BB962C8B-B14F-4D97-AF65-F5344CB8AC3E}">
        <p14:creationId xmlns:p14="http://schemas.microsoft.com/office/powerpoint/2010/main" val="25021719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8D256E58-E8BF-4753-82D7-59D79ECDB1C6}" type="slidenum">
              <a:rPr lang="nl-BE" smtClean="0"/>
              <a:t>15</a:t>
            </a:fld>
            <a:endParaRPr lang="nl-BE"/>
          </a:p>
        </p:txBody>
      </p:sp>
    </p:spTree>
    <p:extLst>
      <p:ext uri="{BB962C8B-B14F-4D97-AF65-F5344CB8AC3E}">
        <p14:creationId xmlns:p14="http://schemas.microsoft.com/office/powerpoint/2010/main" val="26242837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hlinkClick r:id="rId3"/>
              </a:rPr>
              <a:t>Loslopend Kind</a:t>
            </a:r>
            <a:endParaRPr lang="nl-NL" dirty="0"/>
          </a:p>
          <a:p>
            <a:r>
              <a:rPr lang="nl-NL" dirty="0">
                <a:hlinkClick r:id="rId4"/>
              </a:rPr>
              <a:t>Autonome mobiliteit ~ Kind &amp; Samenleving</a:t>
            </a:r>
            <a:endParaRPr lang="nl-NL" dirty="0"/>
          </a:p>
        </p:txBody>
      </p:sp>
      <p:sp>
        <p:nvSpPr>
          <p:cNvPr id="4" name="Tijdelijke aanduiding voor dianummer 3"/>
          <p:cNvSpPr>
            <a:spLocks noGrp="1"/>
          </p:cNvSpPr>
          <p:nvPr>
            <p:ph type="sldNum" sz="quarter" idx="5"/>
          </p:nvPr>
        </p:nvSpPr>
        <p:spPr/>
        <p:txBody>
          <a:bodyPr/>
          <a:lstStyle/>
          <a:p>
            <a:fld id="{8D256E58-E8BF-4753-82D7-59D79ECDB1C6}" type="slidenum">
              <a:rPr lang="nl-BE" smtClean="0"/>
              <a:t>18</a:t>
            </a:fld>
            <a:endParaRPr lang="nl-BE"/>
          </a:p>
        </p:txBody>
      </p:sp>
    </p:spTree>
    <p:extLst>
      <p:ext uri="{BB962C8B-B14F-4D97-AF65-F5344CB8AC3E}">
        <p14:creationId xmlns:p14="http://schemas.microsoft.com/office/powerpoint/2010/main" val="25999720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8D256E58-E8BF-4753-82D7-59D79ECDB1C6}" type="slidenum">
              <a:rPr lang="nl-BE" smtClean="0"/>
              <a:t>21</a:t>
            </a:fld>
            <a:endParaRPr lang="nl-BE"/>
          </a:p>
        </p:txBody>
      </p:sp>
    </p:spTree>
    <p:extLst>
      <p:ext uri="{BB962C8B-B14F-4D97-AF65-F5344CB8AC3E}">
        <p14:creationId xmlns:p14="http://schemas.microsoft.com/office/powerpoint/2010/main" val="27811441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11.sv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11.sv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11.sv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6.sv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G_Cover01">
    <p:bg>
      <p:bgPr>
        <a:solidFill>
          <a:schemeClr val="bg2"/>
        </a:solidFill>
        <a:effectLst/>
      </p:bgPr>
    </p:bg>
    <p:spTree>
      <p:nvGrpSpPr>
        <p:cNvPr id="1" name=""/>
        <p:cNvGrpSpPr/>
        <p:nvPr/>
      </p:nvGrpSpPr>
      <p:grpSpPr>
        <a:xfrm>
          <a:off x="0" y="0"/>
          <a:ext cx="0" cy="0"/>
          <a:chOff x="0" y="0"/>
          <a:chExt cx="0" cy="0"/>
        </a:xfrm>
      </p:grpSpPr>
      <p:sp>
        <p:nvSpPr>
          <p:cNvPr id="26" name="Graphic 13">
            <a:extLst>
              <a:ext uri="{FF2B5EF4-FFF2-40B4-BE49-F238E27FC236}">
                <a16:creationId xmlns:a16="http://schemas.microsoft.com/office/drawing/2014/main" id="{DF3F94B8-A9A2-75C0-8912-DC0894FBB4ED}"/>
              </a:ext>
            </a:extLst>
          </p:cNvPr>
          <p:cNvSpPr/>
          <p:nvPr userDrawn="1"/>
        </p:nvSpPr>
        <p:spPr>
          <a:xfrm>
            <a:off x="0" y="-1910473"/>
            <a:ext cx="11701464" cy="8275129"/>
          </a:xfrm>
          <a:custGeom>
            <a:avLst/>
            <a:gdLst>
              <a:gd name="connsiteX0" fmla="*/ 5693494 w 11701464"/>
              <a:gd name="connsiteY0" fmla="*/ 8204433 h 8275129"/>
              <a:gd name="connsiteX1" fmla="*/ 5850732 w 11701464"/>
              <a:gd name="connsiteY1" fmla="*/ 8275130 h 8275129"/>
              <a:gd name="connsiteX2" fmla="*/ 6007971 w 11701464"/>
              <a:gd name="connsiteY2" fmla="*/ 8204433 h 8275129"/>
              <a:gd name="connsiteX3" fmla="*/ 11701464 w 11701464"/>
              <a:gd name="connsiteY3" fmla="*/ 2387830 h 8275129"/>
              <a:gd name="connsiteX4" fmla="*/ 11701464 w 11701464"/>
              <a:gd name="connsiteY4" fmla="*/ 0 h 8275129"/>
              <a:gd name="connsiteX5" fmla="*/ 0 w 11701464"/>
              <a:gd name="connsiteY5" fmla="*/ 0 h 8275129"/>
              <a:gd name="connsiteX6" fmla="*/ 0 w 11701464"/>
              <a:gd name="connsiteY6" fmla="*/ 2387830 h 8275129"/>
              <a:gd name="connsiteX7" fmla="*/ 5693494 w 11701464"/>
              <a:gd name="connsiteY7" fmla="*/ 8204433 h 8275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01464" h="8275129">
                <a:moveTo>
                  <a:pt x="5693494" y="8204433"/>
                </a:moveTo>
                <a:lnTo>
                  <a:pt x="5850732" y="8275130"/>
                </a:lnTo>
                <a:lnTo>
                  <a:pt x="6007971" y="8204433"/>
                </a:lnTo>
                <a:cubicBezTo>
                  <a:pt x="6240781" y="8100826"/>
                  <a:pt x="11701464" y="5619141"/>
                  <a:pt x="11701464" y="2387830"/>
                </a:cubicBezTo>
                <a:lnTo>
                  <a:pt x="11701464" y="0"/>
                </a:lnTo>
                <a:lnTo>
                  <a:pt x="0" y="0"/>
                </a:lnTo>
                <a:lnTo>
                  <a:pt x="0" y="2387830"/>
                </a:lnTo>
                <a:cubicBezTo>
                  <a:pt x="0" y="5619141"/>
                  <a:pt x="5460683" y="8100826"/>
                  <a:pt x="5693494" y="8204433"/>
                </a:cubicBezTo>
                <a:close/>
              </a:path>
            </a:pathLst>
          </a:custGeom>
          <a:solidFill>
            <a:schemeClr val="accent3"/>
          </a:solidFill>
          <a:ln w="12184" cap="flat">
            <a:noFill/>
            <a:prstDash val="solid"/>
            <a:miter/>
          </a:ln>
        </p:spPr>
        <p:txBody>
          <a:bodyPr rtlCol="0" anchor="ctr"/>
          <a:lstStyle/>
          <a:p>
            <a:endParaRPr lang="nl-BE"/>
          </a:p>
        </p:txBody>
      </p:sp>
      <p:pic>
        <p:nvPicPr>
          <p:cNvPr id="8" name="Graphic 7">
            <a:extLst>
              <a:ext uri="{FF2B5EF4-FFF2-40B4-BE49-F238E27FC236}">
                <a16:creationId xmlns:a16="http://schemas.microsoft.com/office/drawing/2014/main" id="{1E27E3F8-E441-B558-23EC-AB67F701CEF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004450" y="5377218"/>
            <a:ext cx="2450950" cy="2961564"/>
          </a:xfrm>
          <a:prstGeom prst="rect">
            <a:avLst/>
          </a:prstGeom>
        </p:spPr>
      </p:pic>
      <p:sp>
        <p:nvSpPr>
          <p:cNvPr id="2" name="Titel 1">
            <a:extLst>
              <a:ext uri="{FF2B5EF4-FFF2-40B4-BE49-F238E27FC236}">
                <a16:creationId xmlns:a16="http://schemas.microsoft.com/office/drawing/2014/main" id="{491E0B69-D15B-18A3-0C74-D0C7F8561E98}"/>
              </a:ext>
            </a:extLst>
          </p:cNvPr>
          <p:cNvSpPr>
            <a:spLocks noGrp="1"/>
          </p:cNvSpPr>
          <p:nvPr>
            <p:ph type="ctrTitle"/>
          </p:nvPr>
        </p:nvSpPr>
        <p:spPr>
          <a:xfrm>
            <a:off x="488950" y="413784"/>
            <a:ext cx="11212514" cy="623248"/>
          </a:xfrm>
        </p:spPr>
        <p:txBody>
          <a:bodyPr wrap="square" lIns="0" rIns="0" anchor="t" anchorCtr="0">
            <a:spAutoFit/>
          </a:bodyPr>
          <a:lstStyle>
            <a:lvl1pPr algn="l">
              <a:defRPr sz="4500">
                <a:solidFill>
                  <a:schemeClr val="bg1"/>
                </a:solidFill>
              </a:defRPr>
            </a:lvl1pPr>
          </a:lstStyle>
          <a:p>
            <a:r>
              <a:rPr lang="nl-NL"/>
              <a:t>Klik om stijl te bewerken</a:t>
            </a:r>
            <a:endParaRPr lang="nl-BE" dirty="0"/>
          </a:p>
        </p:txBody>
      </p:sp>
      <p:pic>
        <p:nvPicPr>
          <p:cNvPr id="10" name="Graphic 9">
            <a:extLst>
              <a:ext uri="{FF2B5EF4-FFF2-40B4-BE49-F238E27FC236}">
                <a16:creationId xmlns:a16="http://schemas.microsoft.com/office/drawing/2014/main" id="{81842887-9062-65AB-1D69-E08DBA9C677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494262" y="2814015"/>
            <a:ext cx="1471326" cy="2081312"/>
          </a:xfrm>
          <a:prstGeom prst="rect">
            <a:avLst/>
          </a:prstGeom>
        </p:spPr>
      </p:pic>
      <p:pic>
        <p:nvPicPr>
          <p:cNvPr id="12" name="Graphic 11">
            <a:extLst>
              <a:ext uri="{FF2B5EF4-FFF2-40B4-BE49-F238E27FC236}">
                <a16:creationId xmlns:a16="http://schemas.microsoft.com/office/drawing/2014/main" id="{666C319E-531F-FCCD-97D9-B3EA7E6D918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88950" y="5880397"/>
            <a:ext cx="756864" cy="489600"/>
          </a:xfrm>
          <a:prstGeom prst="rect">
            <a:avLst/>
          </a:prstGeom>
        </p:spPr>
      </p:pic>
    </p:spTree>
    <p:extLst>
      <p:ext uri="{BB962C8B-B14F-4D97-AF65-F5344CB8AC3E}">
        <p14:creationId xmlns:p14="http://schemas.microsoft.com/office/powerpoint/2010/main" val="21209499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G_Cover01+foto">
    <p:bg>
      <p:bgPr>
        <a:solidFill>
          <a:schemeClr val="bg2"/>
        </a:solidFill>
        <a:effectLst/>
      </p:bgPr>
    </p:bg>
    <p:spTree>
      <p:nvGrpSpPr>
        <p:cNvPr id="1" name=""/>
        <p:cNvGrpSpPr/>
        <p:nvPr/>
      </p:nvGrpSpPr>
      <p:grpSpPr>
        <a:xfrm>
          <a:off x="0" y="0"/>
          <a:ext cx="0" cy="0"/>
          <a:chOff x="0" y="0"/>
          <a:chExt cx="0" cy="0"/>
        </a:xfrm>
      </p:grpSpPr>
      <p:sp>
        <p:nvSpPr>
          <p:cNvPr id="11" name="Tijdelijke aanduiding voor afbeelding 10">
            <a:extLst>
              <a:ext uri="{FF2B5EF4-FFF2-40B4-BE49-F238E27FC236}">
                <a16:creationId xmlns:a16="http://schemas.microsoft.com/office/drawing/2014/main" id="{92C65C4B-3A04-5B00-36CE-3BEBC335516B}"/>
              </a:ext>
            </a:extLst>
          </p:cNvPr>
          <p:cNvSpPr>
            <a:spLocks noGrp="1"/>
          </p:cNvSpPr>
          <p:nvPr>
            <p:ph type="pic" sz="quarter" idx="10"/>
          </p:nvPr>
        </p:nvSpPr>
        <p:spPr>
          <a:xfrm>
            <a:off x="0" y="1"/>
            <a:ext cx="11701464" cy="6364657"/>
          </a:xfrm>
          <a:custGeom>
            <a:avLst/>
            <a:gdLst>
              <a:gd name="connsiteX0" fmla="*/ 0 w 11701464"/>
              <a:gd name="connsiteY0" fmla="*/ 0 h 6364657"/>
              <a:gd name="connsiteX1" fmla="*/ 11701464 w 11701464"/>
              <a:gd name="connsiteY1" fmla="*/ 0 h 6364657"/>
              <a:gd name="connsiteX2" fmla="*/ 11701464 w 11701464"/>
              <a:gd name="connsiteY2" fmla="*/ 477357 h 6364657"/>
              <a:gd name="connsiteX3" fmla="*/ 6007972 w 11701464"/>
              <a:gd name="connsiteY3" fmla="*/ 6293960 h 6364657"/>
              <a:gd name="connsiteX4" fmla="*/ 5850733 w 11701464"/>
              <a:gd name="connsiteY4" fmla="*/ 6364657 h 6364657"/>
              <a:gd name="connsiteX5" fmla="*/ 5693494 w 11701464"/>
              <a:gd name="connsiteY5" fmla="*/ 6293960 h 6364657"/>
              <a:gd name="connsiteX6" fmla="*/ 0 w 11701464"/>
              <a:gd name="connsiteY6" fmla="*/ 477357 h 6364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01464" h="6364657">
                <a:moveTo>
                  <a:pt x="0" y="0"/>
                </a:moveTo>
                <a:lnTo>
                  <a:pt x="11701464" y="0"/>
                </a:lnTo>
                <a:lnTo>
                  <a:pt x="11701464" y="477357"/>
                </a:lnTo>
                <a:cubicBezTo>
                  <a:pt x="11701464" y="3708668"/>
                  <a:pt x="6240781" y="6190353"/>
                  <a:pt x="6007972" y="6293960"/>
                </a:cubicBezTo>
                <a:lnTo>
                  <a:pt x="5850733" y="6364657"/>
                </a:lnTo>
                <a:lnTo>
                  <a:pt x="5693494" y="6293960"/>
                </a:lnTo>
                <a:cubicBezTo>
                  <a:pt x="5460684" y="6190353"/>
                  <a:pt x="0" y="3708668"/>
                  <a:pt x="0" y="477357"/>
                </a:cubicBezTo>
                <a:close/>
              </a:path>
            </a:pathLst>
          </a:custGeom>
          <a:solidFill>
            <a:schemeClr val="accent3"/>
          </a:solidFill>
        </p:spPr>
        <p:txBody>
          <a:bodyPr wrap="square">
            <a:noAutofit/>
          </a:bodyPr>
          <a:lstStyle/>
          <a:p>
            <a:r>
              <a:rPr lang="nl-NL"/>
              <a:t>Klik op het pictogram als u een afbeelding wilt toevoegen</a:t>
            </a:r>
            <a:endParaRPr lang="nl-BE"/>
          </a:p>
        </p:txBody>
      </p:sp>
      <p:pic>
        <p:nvPicPr>
          <p:cNvPr id="8" name="Graphic 7">
            <a:extLst>
              <a:ext uri="{FF2B5EF4-FFF2-40B4-BE49-F238E27FC236}">
                <a16:creationId xmlns:a16="http://schemas.microsoft.com/office/drawing/2014/main" id="{1E27E3F8-E441-B558-23EC-AB67F701CEF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004450" y="5377218"/>
            <a:ext cx="2450950" cy="2961564"/>
          </a:xfrm>
          <a:prstGeom prst="rect">
            <a:avLst/>
          </a:prstGeom>
        </p:spPr>
      </p:pic>
      <p:sp>
        <p:nvSpPr>
          <p:cNvPr id="2" name="Titel 1">
            <a:extLst>
              <a:ext uri="{FF2B5EF4-FFF2-40B4-BE49-F238E27FC236}">
                <a16:creationId xmlns:a16="http://schemas.microsoft.com/office/drawing/2014/main" id="{491E0B69-D15B-18A3-0C74-D0C7F8561E98}"/>
              </a:ext>
            </a:extLst>
          </p:cNvPr>
          <p:cNvSpPr>
            <a:spLocks noGrp="1"/>
          </p:cNvSpPr>
          <p:nvPr>
            <p:ph type="ctrTitle"/>
          </p:nvPr>
        </p:nvSpPr>
        <p:spPr>
          <a:xfrm>
            <a:off x="488950" y="413784"/>
            <a:ext cx="11212514" cy="623248"/>
          </a:xfrm>
        </p:spPr>
        <p:txBody>
          <a:bodyPr wrap="square" lIns="0" rIns="0" anchor="t" anchorCtr="0">
            <a:spAutoFit/>
          </a:bodyPr>
          <a:lstStyle>
            <a:lvl1pPr algn="l">
              <a:defRPr sz="4500">
                <a:solidFill>
                  <a:schemeClr val="bg1"/>
                </a:solidFill>
              </a:defRPr>
            </a:lvl1pPr>
          </a:lstStyle>
          <a:p>
            <a:r>
              <a:rPr lang="nl-NL"/>
              <a:t>Klik om stijl te bewerken</a:t>
            </a:r>
            <a:endParaRPr lang="nl-BE" dirty="0"/>
          </a:p>
        </p:txBody>
      </p:sp>
      <p:pic>
        <p:nvPicPr>
          <p:cNvPr id="10" name="Graphic 9">
            <a:extLst>
              <a:ext uri="{FF2B5EF4-FFF2-40B4-BE49-F238E27FC236}">
                <a16:creationId xmlns:a16="http://schemas.microsoft.com/office/drawing/2014/main" id="{81842887-9062-65AB-1D69-E08DBA9C677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494262" y="2814015"/>
            <a:ext cx="1471326" cy="2081312"/>
          </a:xfrm>
          <a:prstGeom prst="rect">
            <a:avLst/>
          </a:prstGeom>
        </p:spPr>
      </p:pic>
      <p:pic>
        <p:nvPicPr>
          <p:cNvPr id="12" name="Graphic 11">
            <a:extLst>
              <a:ext uri="{FF2B5EF4-FFF2-40B4-BE49-F238E27FC236}">
                <a16:creationId xmlns:a16="http://schemas.microsoft.com/office/drawing/2014/main" id="{666C319E-531F-FCCD-97D9-B3EA7E6D918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88950" y="5880397"/>
            <a:ext cx="756864" cy="489600"/>
          </a:xfrm>
          <a:prstGeom prst="rect">
            <a:avLst/>
          </a:prstGeom>
        </p:spPr>
      </p:pic>
    </p:spTree>
    <p:extLst>
      <p:ext uri="{BB962C8B-B14F-4D97-AF65-F5344CB8AC3E}">
        <p14:creationId xmlns:p14="http://schemas.microsoft.com/office/powerpoint/2010/main" val="24718721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G_Cover02">
    <p:bg>
      <p:bgPr>
        <a:solidFill>
          <a:schemeClr val="accent2"/>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0414BA53-0185-5F3B-ED77-B5DA7C6F02B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88950" y="978550"/>
            <a:ext cx="11214100" cy="6775185"/>
          </a:xfrm>
          <a:prstGeom prst="rect">
            <a:avLst/>
          </a:prstGeom>
        </p:spPr>
      </p:pic>
      <p:sp>
        <p:nvSpPr>
          <p:cNvPr id="2" name="Titel 1">
            <a:extLst>
              <a:ext uri="{FF2B5EF4-FFF2-40B4-BE49-F238E27FC236}">
                <a16:creationId xmlns:a16="http://schemas.microsoft.com/office/drawing/2014/main" id="{491E0B69-D15B-18A3-0C74-D0C7F8561E98}"/>
              </a:ext>
            </a:extLst>
          </p:cNvPr>
          <p:cNvSpPr>
            <a:spLocks noGrp="1"/>
          </p:cNvSpPr>
          <p:nvPr>
            <p:ph type="ctrTitle"/>
          </p:nvPr>
        </p:nvSpPr>
        <p:spPr>
          <a:xfrm>
            <a:off x="979488" y="5879450"/>
            <a:ext cx="10239376" cy="623248"/>
          </a:xfrm>
        </p:spPr>
        <p:txBody>
          <a:bodyPr wrap="square" lIns="0" rIns="0" anchor="b" anchorCtr="0">
            <a:spAutoFit/>
          </a:bodyPr>
          <a:lstStyle>
            <a:lvl1pPr algn="l">
              <a:defRPr sz="4500">
                <a:solidFill>
                  <a:schemeClr val="bg1"/>
                </a:solidFill>
              </a:defRPr>
            </a:lvl1pPr>
          </a:lstStyle>
          <a:p>
            <a:r>
              <a:rPr lang="nl-NL"/>
              <a:t>Klik om stijl te bewerken</a:t>
            </a:r>
            <a:endParaRPr lang="nl-BE" dirty="0"/>
          </a:p>
        </p:txBody>
      </p:sp>
      <p:pic>
        <p:nvPicPr>
          <p:cNvPr id="10" name="Graphic 9">
            <a:extLst>
              <a:ext uri="{FF2B5EF4-FFF2-40B4-BE49-F238E27FC236}">
                <a16:creationId xmlns:a16="http://schemas.microsoft.com/office/drawing/2014/main" id="{81842887-9062-65AB-1D69-E08DBA9C677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58299" y="488950"/>
            <a:ext cx="2441576" cy="3453810"/>
          </a:xfrm>
          <a:prstGeom prst="rect">
            <a:avLst/>
          </a:prstGeom>
        </p:spPr>
      </p:pic>
      <p:pic>
        <p:nvPicPr>
          <p:cNvPr id="12" name="Graphic 11">
            <a:extLst>
              <a:ext uri="{FF2B5EF4-FFF2-40B4-BE49-F238E27FC236}">
                <a16:creationId xmlns:a16="http://schemas.microsoft.com/office/drawing/2014/main" id="{666C319E-531F-FCCD-97D9-B3EA7E6D918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88950" y="488950"/>
            <a:ext cx="756864" cy="489600"/>
          </a:xfrm>
          <a:prstGeom prst="rect">
            <a:avLst/>
          </a:prstGeom>
        </p:spPr>
      </p:pic>
    </p:spTree>
    <p:extLst>
      <p:ext uri="{BB962C8B-B14F-4D97-AF65-F5344CB8AC3E}">
        <p14:creationId xmlns:p14="http://schemas.microsoft.com/office/powerpoint/2010/main" val="2000232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G_Inhoud">
    <p:bg>
      <p:bgPr>
        <a:solidFill>
          <a:schemeClr val="tx2"/>
        </a:soli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4F4DC4F8-3738-C7B8-B391-273E446E3FE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rot="5400000">
            <a:off x="-1069195" y="-2689658"/>
            <a:ext cx="10458825" cy="12637741"/>
          </a:xfrm>
          <a:prstGeom prst="rect">
            <a:avLst/>
          </a:prstGeom>
        </p:spPr>
      </p:pic>
      <p:sp>
        <p:nvSpPr>
          <p:cNvPr id="2" name="Titel 1">
            <a:extLst>
              <a:ext uri="{FF2B5EF4-FFF2-40B4-BE49-F238E27FC236}">
                <a16:creationId xmlns:a16="http://schemas.microsoft.com/office/drawing/2014/main" id="{491E0B69-D15B-18A3-0C74-D0C7F8561E98}"/>
              </a:ext>
            </a:extLst>
          </p:cNvPr>
          <p:cNvSpPr>
            <a:spLocks noGrp="1"/>
          </p:cNvSpPr>
          <p:nvPr>
            <p:ph type="ctrTitle"/>
          </p:nvPr>
        </p:nvSpPr>
        <p:spPr>
          <a:xfrm>
            <a:off x="489600" y="432000"/>
            <a:ext cx="10239376" cy="623248"/>
          </a:xfrm>
        </p:spPr>
        <p:txBody>
          <a:bodyPr wrap="square" lIns="0" rIns="0" anchor="b" anchorCtr="0">
            <a:spAutoFit/>
          </a:bodyPr>
          <a:lstStyle>
            <a:lvl1pPr algn="l">
              <a:defRPr sz="4500">
                <a:solidFill>
                  <a:schemeClr val="tx1"/>
                </a:solidFill>
              </a:defRPr>
            </a:lvl1pPr>
          </a:lstStyle>
          <a:p>
            <a:r>
              <a:rPr lang="nl-NL"/>
              <a:t>Klik om stijl te bewerken</a:t>
            </a:r>
            <a:endParaRPr lang="nl-BE" dirty="0"/>
          </a:p>
        </p:txBody>
      </p:sp>
      <p:pic>
        <p:nvPicPr>
          <p:cNvPr id="10" name="Graphic 9">
            <a:extLst>
              <a:ext uri="{FF2B5EF4-FFF2-40B4-BE49-F238E27FC236}">
                <a16:creationId xmlns:a16="http://schemas.microsoft.com/office/drawing/2014/main" id="{81842887-9062-65AB-1D69-E08DBA9C677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58299" y="488950"/>
            <a:ext cx="2441576" cy="3453810"/>
          </a:xfrm>
          <a:prstGeom prst="rect">
            <a:avLst/>
          </a:prstGeom>
        </p:spPr>
      </p:pic>
      <p:pic>
        <p:nvPicPr>
          <p:cNvPr id="7" name="Graphic 6">
            <a:extLst>
              <a:ext uri="{FF2B5EF4-FFF2-40B4-BE49-F238E27FC236}">
                <a16:creationId xmlns:a16="http://schemas.microsoft.com/office/drawing/2014/main" id="{082497E5-A066-55CB-5A78-E5D603256EC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88950" y="5880397"/>
            <a:ext cx="756864" cy="489600"/>
          </a:xfrm>
          <a:prstGeom prst="rect">
            <a:avLst/>
          </a:prstGeom>
        </p:spPr>
      </p:pic>
      <p:sp>
        <p:nvSpPr>
          <p:cNvPr id="4" name="Tijdelijke aanduiding voor tekst 3">
            <a:extLst>
              <a:ext uri="{FF2B5EF4-FFF2-40B4-BE49-F238E27FC236}">
                <a16:creationId xmlns:a16="http://schemas.microsoft.com/office/drawing/2014/main" id="{94734212-06CD-B574-E1C9-D982D27A2020}"/>
              </a:ext>
            </a:extLst>
          </p:cNvPr>
          <p:cNvSpPr>
            <a:spLocks noGrp="1"/>
          </p:cNvSpPr>
          <p:nvPr>
            <p:ph type="body" sz="quarter" idx="10"/>
          </p:nvPr>
        </p:nvSpPr>
        <p:spPr>
          <a:xfrm>
            <a:off x="979487" y="1888033"/>
            <a:ext cx="7788273" cy="3501826"/>
          </a:xfrm>
        </p:spPr>
        <p:txBody>
          <a:bodyPr/>
          <a:lstStyle>
            <a:lvl1pPr marL="360000" indent="-360000">
              <a:buClr>
                <a:schemeClr val="tx2"/>
              </a:buClr>
              <a:buFont typeface="+mj-lt"/>
              <a:buAutoNum type="arabicPeriod"/>
              <a:defRPr sz="2400" b="0"/>
            </a:lvl1pPr>
            <a:lvl2pPr marL="810000" indent="-270000">
              <a:buClr>
                <a:schemeClr val="accent1"/>
              </a:buClr>
              <a:buFont typeface="Arial" panose="020B0604020202020204" pitchFamily="34" charset="0"/>
              <a:buChar char="•"/>
              <a:defRPr sz="2200"/>
            </a:lvl2pPr>
          </a:lstStyle>
          <a:p>
            <a:pPr lvl="0"/>
            <a:r>
              <a:rPr lang="nl-NL"/>
              <a:t>Klikken om de tekststijl van het model te bewerken</a:t>
            </a:r>
          </a:p>
          <a:p>
            <a:pPr lvl="1"/>
            <a:r>
              <a:rPr lang="nl-NL"/>
              <a:t>Tweede niveau</a:t>
            </a:r>
          </a:p>
        </p:txBody>
      </p:sp>
    </p:spTree>
    <p:extLst>
      <p:ext uri="{BB962C8B-B14F-4D97-AF65-F5344CB8AC3E}">
        <p14:creationId xmlns:p14="http://schemas.microsoft.com/office/powerpoint/2010/main" val="2329926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G_Cover02+foto">
    <p:bg>
      <p:bgPr>
        <a:solidFill>
          <a:schemeClr val="accent2"/>
        </a:solidFill>
        <a:effectLst/>
      </p:bgPr>
    </p:bg>
    <p:spTree>
      <p:nvGrpSpPr>
        <p:cNvPr id="1" name=""/>
        <p:cNvGrpSpPr/>
        <p:nvPr/>
      </p:nvGrpSpPr>
      <p:grpSpPr>
        <a:xfrm>
          <a:off x="0" y="0"/>
          <a:ext cx="0" cy="0"/>
          <a:chOff x="0" y="0"/>
          <a:chExt cx="0" cy="0"/>
        </a:xfrm>
      </p:grpSpPr>
      <p:sp>
        <p:nvSpPr>
          <p:cNvPr id="11" name="Tijdelijke aanduiding voor afbeelding 10">
            <a:extLst>
              <a:ext uri="{FF2B5EF4-FFF2-40B4-BE49-F238E27FC236}">
                <a16:creationId xmlns:a16="http://schemas.microsoft.com/office/drawing/2014/main" id="{EFE963DF-80B8-C697-0965-71C0AB707A83}"/>
              </a:ext>
            </a:extLst>
          </p:cNvPr>
          <p:cNvSpPr>
            <a:spLocks noGrp="1"/>
          </p:cNvSpPr>
          <p:nvPr>
            <p:ph type="pic" sz="quarter" idx="10"/>
          </p:nvPr>
        </p:nvSpPr>
        <p:spPr>
          <a:xfrm>
            <a:off x="488950" y="978550"/>
            <a:ext cx="11214100" cy="5879450"/>
          </a:xfrm>
          <a:custGeom>
            <a:avLst/>
            <a:gdLst>
              <a:gd name="connsiteX0" fmla="*/ 5607050 w 11214100"/>
              <a:gd name="connsiteY0" fmla="*/ 0 h 5879450"/>
              <a:gd name="connsiteX1" fmla="*/ 11214100 w 11214100"/>
              <a:gd name="connsiteY1" fmla="*/ 5607050 h 5879450"/>
              <a:gd name="connsiteX2" fmla="*/ 11214100 w 11214100"/>
              <a:gd name="connsiteY2" fmla="*/ 5879450 h 5879450"/>
              <a:gd name="connsiteX3" fmla="*/ 0 w 11214100"/>
              <a:gd name="connsiteY3" fmla="*/ 5879450 h 5879450"/>
              <a:gd name="connsiteX4" fmla="*/ 0 w 11214100"/>
              <a:gd name="connsiteY4" fmla="*/ 5607050 h 5879450"/>
              <a:gd name="connsiteX5" fmla="*/ 5607050 w 11214100"/>
              <a:gd name="connsiteY5" fmla="*/ 0 h 587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214100" h="5879450">
                <a:moveTo>
                  <a:pt x="5607050" y="0"/>
                </a:moveTo>
                <a:cubicBezTo>
                  <a:pt x="8699105" y="0"/>
                  <a:pt x="11214100" y="2514996"/>
                  <a:pt x="11214100" y="5607050"/>
                </a:cubicBezTo>
                <a:lnTo>
                  <a:pt x="11214100" y="5879450"/>
                </a:lnTo>
                <a:lnTo>
                  <a:pt x="0" y="5879450"/>
                </a:lnTo>
                <a:lnTo>
                  <a:pt x="0" y="5607050"/>
                </a:lnTo>
                <a:cubicBezTo>
                  <a:pt x="0" y="2514996"/>
                  <a:pt x="2514996" y="0"/>
                  <a:pt x="5607050" y="0"/>
                </a:cubicBezTo>
                <a:close/>
              </a:path>
            </a:pathLst>
          </a:custGeom>
          <a:solidFill>
            <a:schemeClr val="accent1"/>
          </a:solidFill>
        </p:spPr>
        <p:txBody>
          <a:bodyPr wrap="square">
            <a:noAutofit/>
          </a:bodyPr>
          <a:lstStyle/>
          <a:p>
            <a:r>
              <a:rPr lang="nl-NL"/>
              <a:t>Klik op het pictogram als u een afbeelding wilt toevoegen</a:t>
            </a:r>
            <a:endParaRPr lang="nl-BE"/>
          </a:p>
        </p:txBody>
      </p:sp>
      <p:sp>
        <p:nvSpPr>
          <p:cNvPr id="2" name="Titel 1">
            <a:extLst>
              <a:ext uri="{FF2B5EF4-FFF2-40B4-BE49-F238E27FC236}">
                <a16:creationId xmlns:a16="http://schemas.microsoft.com/office/drawing/2014/main" id="{491E0B69-D15B-18A3-0C74-D0C7F8561E98}"/>
              </a:ext>
            </a:extLst>
          </p:cNvPr>
          <p:cNvSpPr>
            <a:spLocks noGrp="1"/>
          </p:cNvSpPr>
          <p:nvPr>
            <p:ph type="ctrTitle"/>
          </p:nvPr>
        </p:nvSpPr>
        <p:spPr>
          <a:xfrm>
            <a:off x="979488" y="5879450"/>
            <a:ext cx="10239376" cy="623248"/>
          </a:xfrm>
        </p:spPr>
        <p:txBody>
          <a:bodyPr wrap="square" lIns="0" rIns="0" anchor="b" anchorCtr="0">
            <a:spAutoFit/>
          </a:bodyPr>
          <a:lstStyle>
            <a:lvl1pPr algn="l">
              <a:defRPr sz="4500">
                <a:solidFill>
                  <a:schemeClr val="bg1"/>
                </a:solidFill>
              </a:defRPr>
            </a:lvl1pPr>
          </a:lstStyle>
          <a:p>
            <a:r>
              <a:rPr lang="nl-NL"/>
              <a:t>Klik om stijl te bewerken</a:t>
            </a:r>
            <a:endParaRPr lang="nl-BE" dirty="0"/>
          </a:p>
        </p:txBody>
      </p:sp>
      <p:pic>
        <p:nvPicPr>
          <p:cNvPr id="10" name="Graphic 9">
            <a:extLst>
              <a:ext uri="{FF2B5EF4-FFF2-40B4-BE49-F238E27FC236}">
                <a16:creationId xmlns:a16="http://schemas.microsoft.com/office/drawing/2014/main" id="{81842887-9062-65AB-1D69-E08DBA9C677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258299" y="488950"/>
            <a:ext cx="2441576" cy="3453810"/>
          </a:xfrm>
          <a:prstGeom prst="rect">
            <a:avLst/>
          </a:prstGeom>
        </p:spPr>
      </p:pic>
      <p:pic>
        <p:nvPicPr>
          <p:cNvPr id="12" name="Graphic 11">
            <a:extLst>
              <a:ext uri="{FF2B5EF4-FFF2-40B4-BE49-F238E27FC236}">
                <a16:creationId xmlns:a16="http://schemas.microsoft.com/office/drawing/2014/main" id="{666C319E-531F-FCCD-97D9-B3EA7E6D918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88950" y="488950"/>
            <a:ext cx="756864" cy="489600"/>
          </a:xfrm>
          <a:prstGeom prst="rect">
            <a:avLst/>
          </a:prstGeom>
        </p:spPr>
      </p:pic>
    </p:spTree>
    <p:extLst>
      <p:ext uri="{BB962C8B-B14F-4D97-AF65-F5344CB8AC3E}">
        <p14:creationId xmlns:p14="http://schemas.microsoft.com/office/powerpoint/2010/main" val="38687447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G_Hoofdstuk01">
    <p:bg>
      <p:bgPr>
        <a:solidFill>
          <a:schemeClr val="accent3"/>
        </a:soli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B6D4510F-4A60-DC46-77C3-A67837C9986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84000" y="-1414800"/>
            <a:ext cx="4320000" cy="6110995"/>
          </a:xfrm>
          <a:prstGeom prst="rect">
            <a:avLst/>
          </a:prstGeom>
        </p:spPr>
      </p:pic>
      <p:sp>
        <p:nvSpPr>
          <p:cNvPr id="2" name="Titel 1">
            <a:extLst>
              <a:ext uri="{FF2B5EF4-FFF2-40B4-BE49-F238E27FC236}">
                <a16:creationId xmlns:a16="http://schemas.microsoft.com/office/drawing/2014/main" id="{D1441A8D-3DA8-87EB-500B-500E1F079923}"/>
              </a:ext>
            </a:extLst>
          </p:cNvPr>
          <p:cNvSpPr>
            <a:spLocks noGrp="1"/>
          </p:cNvSpPr>
          <p:nvPr>
            <p:ph type="title"/>
          </p:nvPr>
        </p:nvSpPr>
        <p:spPr>
          <a:xfrm>
            <a:off x="3060000" y="1440000"/>
            <a:ext cx="8225154" cy="908304"/>
          </a:xfrm>
        </p:spPr>
        <p:txBody>
          <a:bodyPr/>
          <a:lstStyle>
            <a:lvl1pPr>
              <a:defRPr b="0">
                <a:solidFill>
                  <a:schemeClr val="bg1"/>
                </a:solidFill>
              </a:defRPr>
            </a:lvl1pPr>
          </a:lstStyle>
          <a:p>
            <a:r>
              <a:rPr lang="nl-NL"/>
              <a:t>Klik om stijl te bewerken</a:t>
            </a:r>
            <a:endParaRPr lang="nl-BE" dirty="0"/>
          </a:p>
        </p:txBody>
      </p:sp>
      <p:sp>
        <p:nvSpPr>
          <p:cNvPr id="8" name="Tijdelijke aanduiding voor tekst 7">
            <a:extLst>
              <a:ext uri="{FF2B5EF4-FFF2-40B4-BE49-F238E27FC236}">
                <a16:creationId xmlns:a16="http://schemas.microsoft.com/office/drawing/2014/main" id="{E2AFD7AF-DD52-C074-19FC-199391A3C09B}"/>
              </a:ext>
            </a:extLst>
          </p:cNvPr>
          <p:cNvSpPr>
            <a:spLocks noGrp="1"/>
          </p:cNvSpPr>
          <p:nvPr>
            <p:ph type="body" sz="quarter" idx="13"/>
          </p:nvPr>
        </p:nvSpPr>
        <p:spPr>
          <a:xfrm>
            <a:off x="0" y="0"/>
            <a:ext cx="3960000" cy="3960000"/>
          </a:xfrm>
        </p:spPr>
        <p:txBody>
          <a:bodyPr>
            <a:noAutofit/>
          </a:bodyPr>
          <a:lstStyle>
            <a:lvl1pPr algn="ctr">
              <a:lnSpc>
                <a:spcPct val="95000"/>
              </a:lnSpc>
              <a:defRPr sz="25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p:txBody>
      </p:sp>
      <p:pic>
        <p:nvPicPr>
          <p:cNvPr id="10" name="Graphic 9">
            <a:extLst>
              <a:ext uri="{FF2B5EF4-FFF2-40B4-BE49-F238E27FC236}">
                <a16:creationId xmlns:a16="http://schemas.microsoft.com/office/drawing/2014/main" id="{F3A7C6EC-55C2-3429-156D-C71CD039CEC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88950" y="5880397"/>
            <a:ext cx="756864" cy="489600"/>
          </a:xfrm>
          <a:prstGeom prst="rect">
            <a:avLst/>
          </a:prstGeom>
        </p:spPr>
      </p:pic>
    </p:spTree>
    <p:extLst>
      <p:ext uri="{BB962C8B-B14F-4D97-AF65-F5344CB8AC3E}">
        <p14:creationId xmlns:p14="http://schemas.microsoft.com/office/powerpoint/2010/main" val="10398586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G_Hoofdstuk02">
    <p:bg>
      <p:bgPr>
        <a:solidFill>
          <a:schemeClr val="accent1"/>
        </a:soli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B6D4510F-4A60-DC46-77C3-A67837C9986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84000" y="-1414800"/>
            <a:ext cx="4320000" cy="6110995"/>
          </a:xfrm>
          <a:prstGeom prst="rect">
            <a:avLst/>
          </a:prstGeom>
        </p:spPr>
      </p:pic>
      <p:pic>
        <p:nvPicPr>
          <p:cNvPr id="9" name="Graphic 8">
            <a:extLst>
              <a:ext uri="{FF2B5EF4-FFF2-40B4-BE49-F238E27FC236}">
                <a16:creationId xmlns:a16="http://schemas.microsoft.com/office/drawing/2014/main" id="{43DDA0D7-9000-1ACE-CBE1-A3E262792D9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88950" y="5880397"/>
            <a:ext cx="756864" cy="489600"/>
          </a:xfrm>
          <a:prstGeom prst="rect">
            <a:avLst/>
          </a:prstGeom>
        </p:spPr>
      </p:pic>
      <p:sp>
        <p:nvSpPr>
          <p:cNvPr id="8" name="Tijdelijke aanduiding voor tekst 7">
            <a:extLst>
              <a:ext uri="{FF2B5EF4-FFF2-40B4-BE49-F238E27FC236}">
                <a16:creationId xmlns:a16="http://schemas.microsoft.com/office/drawing/2014/main" id="{E2AFD7AF-DD52-C074-19FC-199391A3C09B}"/>
              </a:ext>
            </a:extLst>
          </p:cNvPr>
          <p:cNvSpPr>
            <a:spLocks noGrp="1"/>
          </p:cNvSpPr>
          <p:nvPr>
            <p:ph type="body" sz="quarter" idx="13"/>
          </p:nvPr>
        </p:nvSpPr>
        <p:spPr>
          <a:xfrm>
            <a:off x="0" y="0"/>
            <a:ext cx="3960000" cy="3960000"/>
          </a:xfrm>
        </p:spPr>
        <p:txBody>
          <a:bodyPr>
            <a:noAutofit/>
          </a:bodyPr>
          <a:lstStyle>
            <a:lvl1pPr algn="ctr">
              <a:lnSpc>
                <a:spcPct val="95000"/>
              </a:lnSpc>
              <a:defRPr sz="25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p:txBody>
      </p:sp>
      <p:sp>
        <p:nvSpPr>
          <p:cNvPr id="2" name="Titel 1">
            <a:extLst>
              <a:ext uri="{FF2B5EF4-FFF2-40B4-BE49-F238E27FC236}">
                <a16:creationId xmlns:a16="http://schemas.microsoft.com/office/drawing/2014/main" id="{D1441A8D-3DA8-87EB-500B-500E1F079923}"/>
              </a:ext>
            </a:extLst>
          </p:cNvPr>
          <p:cNvSpPr>
            <a:spLocks noGrp="1"/>
          </p:cNvSpPr>
          <p:nvPr>
            <p:ph type="title"/>
          </p:nvPr>
        </p:nvSpPr>
        <p:spPr>
          <a:xfrm>
            <a:off x="3060000" y="1440000"/>
            <a:ext cx="8225154" cy="908304"/>
          </a:xfrm>
        </p:spPr>
        <p:txBody>
          <a:bodyPr/>
          <a:lstStyle>
            <a:lvl1pPr>
              <a:defRPr b="0">
                <a:solidFill>
                  <a:schemeClr val="bg1"/>
                </a:solidFill>
              </a:defRPr>
            </a:lvl1pPr>
          </a:lstStyle>
          <a:p>
            <a:r>
              <a:rPr lang="nl-NL"/>
              <a:t>Klik om stijl te bewerken</a:t>
            </a:r>
            <a:endParaRPr lang="nl-BE" dirty="0"/>
          </a:p>
        </p:txBody>
      </p:sp>
    </p:spTree>
    <p:extLst>
      <p:ext uri="{BB962C8B-B14F-4D97-AF65-F5344CB8AC3E}">
        <p14:creationId xmlns:p14="http://schemas.microsoft.com/office/powerpoint/2010/main" val="14351655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G_Hoofdstuk01+foto">
    <p:bg>
      <p:bgPr>
        <a:solidFill>
          <a:schemeClr val="bg1"/>
        </a:solidFill>
        <a:effectLst/>
      </p:bgPr>
    </p:bg>
    <p:spTree>
      <p:nvGrpSpPr>
        <p:cNvPr id="1" name=""/>
        <p:cNvGrpSpPr/>
        <p:nvPr/>
      </p:nvGrpSpPr>
      <p:grpSpPr>
        <a:xfrm>
          <a:off x="0" y="0"/>
          <a:ext cx="0" cy="0"/>
          <a:chOff x="0" y="0"/>
          <a:chExt cx="0" cy="0"/>
        </a:xfrm>
      </p:grpSpPr>
      <p:sp>
        <p:nvSpPr>
          <p:cNvPr id="11" name="Tijdelijke aanduiding voor afbeelding 10">
            <a:extLst>
              <a:ext uri="{FF2B5EF4-FFF2-40B4-BE49-F238E27FC236}">
                <a16:creationId xmlns:a16="http://schemas.microsoft.com/office/drawing/2014/main" id="{59F1466B-049B-FA81-ED6A-D327A4EBF347}"/>
              </a:ext>
            </a:extLst>
          </p:cNvPr>
          <p:cNvSpPr>
            <a:spLocks noGrp="1"/>
          </p:cNvSpPr>
          <p:nvPr>
            <p:ph type="pic" sz="quarter" idx="14"/>
          </p:nvPr>
        </p:nvSpPr>
        <p:spPr>
          <a:xfrm>
            <a:off x="0" y="0"/>
            <a:ext cx="12192000" cy="6858000"/>
          </a:xfrm>
          <a:custGeom>
            <a:avLst/>
            <a:gdLst>
              <a:gd name="connsiteX0" fmla="*/ 3500772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3751620 h 6858000"/>
              <a:gd name="connsiteX5" fmla="*/ 143182 w 12192000"/>
              <a:gd name="connsiteY5" fmla="*/ 3877833 h 6858000"/>
              <a:gd name="connsiteX6" fmla="*/ 1417950 w 12192000"/>
              <a:gd name="connsiteY6" fmla="*/ 4668745 h 6858000"/>
              <a:gd name="connsiteX7" fmla="*/ 1476000 w 12192000"/>
              <a:gd name="connsiteY7" fmla="*/ 4694845 h 6858000"/>
              <a:gd name="connsiteX8" fmla="*/ 1534050 w 12192000"/>
              <a:gd name="connsiteY8" fmla="*/ 4668745 h 6858000"/>
              <a:gd name="connsiteX9" fmla="*/ 3636000 w 12192000"/>
              <a:gd name="connsiteY9" fmla="*/ 2521347 h 6858000"/>
              <a:gd name="connsiteX10" fmla="*/ 3636000 w 12192000"/>
              <a:gd name="connsiteY10" fmla="*/ 745198 h 6858000"/>
              <a:gd name="connsiteX11" fmla="*/ 3538738 w 12192000"/>
              <a:gd name="connsiteY11" fmla="*/ 10354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3500772" y="0"/>
                </a:moveTo>
                <a:lnTo>
                  <a:pt x="12192000" y="0"/>
                </a:lnTo>
                <a:lnTo>
                  <a:pt x="12192000" y="6858000"/>
                </a:lnTo>
                <a:lnTo>
                  <a:pt x="0" y="6858000"/>
                </a:lnTo>
                <a:lnTo>
                  <a:pt x="0" y="3751620"/>
                </a:lnTo>
                <a:lnTo>
                  <a:pt x="143182" y="3877833"/>
                </a:lnTo>
                <a:cubicBezTo>
                  <a:pt x="710577" y="4347925"/>
                  <a:pt x="1369603" y="4647230"/>
                  <a:pt x="1417950" y="4668745"/>
                </a:cubicBezTo>
                <a:lnTo>
                  <a:pt x="1476000" y="4694845"/>
                </a:lnTo>
                <a:lnTo>
                  <a:pt x="1534050" y="4668745"/>
                </a:lnTo>
                <a:cubicBezTo>
                  <a:pt x="1620000" y="4630495"/>
                  <a:pt x="3636000" y="3714296"/>
                  <a:pt x="3636000" y="2521347"/>
                </a:cubicBezTo>
                <a:lnTo>
                  <a:pt x="3636000" y="745198"/>
                </a:lnTo>
                <a:cubicBezTo>
                  <a:pt x="3636000" y="521858"/>
                  <a:pt x="3601939" y="306332"/>
                  <a:pt x="3538738" y="103544"/>
                </a:cubicBezTo>
                <a:close/>
              </a:path>
            </a:pathLst>
          </a:custGeom>
          <a:solidFill>
            <a:schemeClr val="accent2"/>
          </a:solidFill>
        </p:spPr>
        <p:txBody>
          <a:bodyPr wrap="square">
            <a:noAutofit/>
          </a:bodyPr>
          <a:lstStyle/>
          <a:p>
            <a:r>
              <a:rPr lang="nl-NL"/>
              <a:t>Klik op het pictogram als u een afbeelding wilt toevoegen</a:t>
            </a:r>
            <a:endParaRPr lang="nl-BE"/>
          </a:p>
        </p:txBody>
      </p:sp>
      <p:pic>
        <p:nvPicPr>
          <p:cNvPr id="6" name="Graphic 5">
            <a:extLst>
              <a:ext uri="{FF2B5EF4-FFF2-40B4-BE49-F238E27FC236}">
                <a16:creationId xmlns:a16="http://schemas.microsoft.com/office/drawing/2014/main" id="{B6D4510F-4A60-DC46-77C3-A67837C9986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84000" y="-1414800"/>
            <a:ext cx="4320000" cy="6110995"/>
          </a:xfrm>
          <a:prstGeom prst="rect">
            <a:avLst/>
          </a:prstGeom>
        </p:spPr>
      </p:pic>
      <p:sp>
        <p:nvSpPr>
          <p:cNvPr id="2" name="Titel 1">
            <a:extLst>
              <a:ext uri="{FF2B5EF4-FFF2-40B4-BE49-F238E27FC236}">
                <a16:creationId xmlns:a16="http://schemas.microsoft.com/office/drawing/2014/main" id="{D1441A8D-3DA8-87EB-500B-500E1F079923}"/>
              </a:ext>
            </a:extLst>
          </p:cNvPr>
          <p:cNvSpPr>
            <a:spLocks noGrp="1"/>
          </p:cNvSpPr>
          <p:nvPr>
            <p:ph type="title"/>
          </p:nvPr>
        </p:nvSpPr>
        <p:spPr>
          <a:xfrm>
            <a:off x="3060000" y="1440000"/>
            <a:ext cx="8225154" cy="908304"/>
          </a:xfrm>
        </p:spPr>
        <p:txBody>
          <a:bodyPr/>
          <a:lstStyle>
            <a:lvl1pPr>
              <a:defRPr b="0">
                <a:solidFill>
                  <a:schemeClr val="tx1"/>
                </a:solidFill>
              </a:defRPr>
            </a:lvl1pPr>
          </a:lstStyle>
          <a:p>
            <a:r>
              <a:rPr lang="nl-NL"/>
              <a:t>Klik om stijl te bewerken</a:t>
            </a:r>
            <a:endParaRPr lang="nl-BE" dirty="0"/>
          </a:p>
        </p:txBody>
      </p:sp>
      <p:sp>
        <p:nvSpPr>
          <p:cNvPr id="8" name="Tijdelijke aanduiding voor tekst 7">
            <a:extLst>
              <a:ext uri="{FF2B5EF4-FFF2-40B4-BE49-F238E27FC236}">
                <a16:creationId xmlns:a16="http://schemas.microsoft.com/office/drawing/2014/main" id="{E2AFD7AF-DD52-C074-19FC-199391A3C09B}"/>
              </a:ext>
            </a:extLst>
          </p:cNvPr>
          <p:cNvSpPr>
            <a:spLocks noGrp="1"/>
          </p:cNvSpPr>
          <p:nvPr>
            <p:ph type="body" sz="quarter" idx="13"/>
          </p:nvPr>
        </p:nvSpPr>
        <p:spPr>
          <a:xfrm>
            <a:off x="0" y="0"/>
            <a:ext cx="3960000" cy="3960000"/>
          </a:xfrm>
        </p:spPr>
        <p:txBody>
          <a:bodyPr>
            <a:noAutofit/>
          </a:bodyPr>
          <a:lstStyle>
            <a:lvl1pPr algn="ctr">
              <a:lnSpc>
                <a:spcPct val="95000"/>
              </a:lnSpc>
              <a:defRPr sz="250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p:txBody>
      </p:sp>
      <p:pic>
        <p:nvPicPr>
          <p:cNvPr id="10" name="Graphic 9">
            <a:extLst>
              <a:ext uri="{FF2B5EF4-FFF2-40B4-BE49-F238E27FC236}">
                <a16:creationId xmlns:a16="http://schemas.microsoft.com/office/drawing/2014/main" id="{F3A7C6EC-55C2-3429-156D-C71CD039CEC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88950" y="5880397"/>
            <a:ext cx="756864" cy="489600"/>
          </a:xfrm>
          <a:prstGeom prst="rect">
            <a:avLst/>
          </a:prstGeom>
        </p:spPr>
      </p:pic>
    </p:spTree>
    <p:extLst>
      <p:ext uri="{BB962C8B-B14F-4D97-AF65-F5344CB8AC3E}">
        <p14:creationId xmlns:p14="http://schemas.microsoft.com/office/powerpoint/2010/main" val="10898911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G_Tekst_1kolom">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74F7B4-0A1D-2A06-E44F-9E8A753E20AF}"/>
              </a:ext>
            </a:extLst>
          </p:cNvPr>
          <p:cNvSpPr>
            <a:spLocks noGrp="1"/>
          </p:cNvSpPr>
          <p:nvPr>
            <p:ph type="title"/>
          </p:nvPr>
        </p:nvSpPr>
        <p:spPr/>
        <p:txBody>
          <a:bodyPr/>
          <a:lstStyle/>
          <a:p>
            <a:r>
              <a:rPr lang="nl-NL"/>
              <a:t>Klik om stijl te bewerken</a:t>
            </a:r>
            <a:endParaRPr lang="nl-BE" dirty="0"/>
          </a:p>
        </p:txBody>
      </p:sp>
      <p:sp>
        <p:nvSpPr>
          <p:cNvPr id="3" name="Tijdelijke aanduiding voor inhoud 2">
            <a:extLst>
              <a:ext uri="{FF2B5EF4-FFF2-40B4-BE49-F238E27FC236}">
                <a16:creationId xmlns:a16="http://schemas.microsoft.com/office/drawing/2014/main" id="{51771A7A-8B68-CE2B-2AE2-FEC9DFE70557}"/>
              </a:ext>
            </a:extLst>
          </p:cNvPr>
          <p:cNvSpPr>
            <a:spLocks noGrp="1"/>
          </p:cNvSpPr>
          <p:nvPr>
            <p:ph idx="1"/>
          </p:nvPr>
        </p:nvSpPr>
        <p:spPr>
          <a:xfrm>
            <a:off x="488950" y="1413990"/>
            <a:ext cx="11210926" cy="4462935"/>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pic>
        <p:nvPicPr>
          <p:cNvPr id="7" name="Graphic 6">
            <a:extLst>
              <a:ext uri="{FF2B5EF4-FFF2-40B4-BE49-F238E27FC236}">
                <a16:creationId xmlns:a16="http://schemas.microsoft.com/office/drawing/2014/main" id="{46F8BB22-ACFC-4427-E9D7-1D6C21DB1A8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488950" y="5880397"/>
            <a:ext cx="756864" cy="489600"/>
          </a:xfrm>
          <a:prstGeom prst="rect">
            <a:avLst/>
          </a:prstGeom>
        </p:spPr>
      </p:pic>
      <p:pic>
        <p:nvPicPr>
          <p:cNvPr id="9" name="Graphic 8">
            <a:extLst>
              <a:ext uri="{FF2B5EF4-FFF2-40B4-BE49-F238E27FC236}">
                <a16:creationId xmlns:a16="http://schemas.microsoft.com/office/drawing/2014/main" id="{0653EC6D-77E5-AAF0-1828-A3C6FDCB86E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2077518" y="488950"/>
            <a:ext cx="114482" cy="1166400"/>
          </a:xfrm>
          <a:prstGeom prst="rect">
            <a:avLst/>
          </a:prstGeom>
        </p:spPr>
      </p:pic>
      <p:sp>
        <p:nvSpPr>
          <p:cNvPr id="10" name="Tijdelijke aanduiding voor voettekst 9">
            <a:extLst>
              <a:ext uri="{FF2B5EF4-FFF2-40B4-BE49-F238E27FC236}">
                <a16:creationId xmlns:a16="http://schemas.microsoft.com/office/drawing/2014/main" id="{2A8F8F31-0589-8AAD-47A1-D5E3CDF6EA50}"/>
              </a:ext>
            </a:extLst>
          </p:cNvPr>
          <p:cNvSpPr>
            <a:spLocks noGrp="1"/>
          </p:cNvSpPr>
          <p:nvPr>
            <p:ph type="ftr" sz="quarter" idx="10"/>
          </p:nvPr>
        </p:nvSpPr>
        <p:spPr/>
        <p:txBody>
          <a:bodyPr/>
          <a:lstStyle/>
          <a:p>
            <a:r>
              <a:rPr lang="nl-BE" dirty="0"/>
              <a:t>Titel van de presentatie</a:t>
            </a:r>
          </a:p>
        </p:txBody>
      </p:sp>
      <p:sp>
        <p:nvSpPr>
          <p:cNvPr id="11" name="Tijdelijke aanduiding voor dianummer 10">
            <a:extLst>
              <a:ext uri="{FF2B5EF4-FFF2-40B4-BE49-F238E27FC236}">
                <a16:creationId xmlns:a16="http://schemas.microsoft.com/office/drawing/2014/main" id="{1BE4C71E-29C3-BBCB-1CF6-35D4284A83E0}"/>
              </a:ext>
            </a:extLst>
          </p:cNvPr>
          <p:cNvSpPr>
            <a:spLocks noGrp="1"/>
          </p:cNvSpPr>
          <p:nvPr>
            <p:ph type="sldNum" sz="quarter" idx="11"/>
          </p:nvPr>
        </p:nvSpPr>
        <p:spPr/>
        <p:txBody>
          <a:bodyPr/>
          <a:lstStyle/>
          <a:p>
            <a:fld id="{6BEABFCE-E7C7-4DF3-82E4-83DF81700163}" type="slidenum">
              <a:rPr lang="nl-BE" smtClean="0"/>
              <a:pPr/>
              <a:t>‹#›</a:t>
            </a:fld>
            <a:endParaRPr lang="nl-BE" dirty="0"/>
          </a:p>
        </p:txBody>
      </p:sp>
      <p:pic>
        <p:nvPicPr>
          <p:cNvPr id="12" name="Graphic 11">
            <a:extLst>
              <a:ext uri="{FF2B5EF4-FFF2-40B4-BE49-F238E27FC236}">
                <a16:creationId xmlns:a16="http://schemas.microsoft.com/office/drawing/2014/main" id="{7B89D2B6-0867-898E-5F2C-DB663A995D4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334750" y="6251202"/>
            <a:ext cx="119173" cy="144000"/>
          </a:xfrm>
          <a:prstGeom prst="rect">
            <a:avLst/>
          </a:prstGeom>
        </p:spPr>
      </p:pic>
    </p:spTree>
    <p:extLst>
      <p:ext uri="{BB962C8B-B14F-4D97-AF65-F5344CB8AC3E}">
        <p14:creationId xmlns:p14="http://schemas.microsoft.com/office/powerpoint/2010/main" val="2325892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G_Tekst_2kolomme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74F7B4-0A1D-2A06-E44F-9E8A753E20AF}"/>
              </a:ext>
            </a:extLst>
          </p:cNvPr>
          <p:cNvSpPr>
            <a:spLocks noGrp="1"/>
          </p:cNvSpPr>
          <p:nvPr>
            <p:ph type="title"/>
          </p:nvPr>
        </p:nvSpPr>
        <p:spPr/>
        <p:txBody>
          <a:bodyPr/>
          <a:lstStyle/>
          <a:p>
            <a:r>
              <a:rPr lang="nl-NL"/>
              <a:t>Klik om stijl te bewerken</a:t>
            </a:r>
            <a:endParaRPr lang="nl-BE" dirty="0"/>
          </a:p>
        </p:txBody>
      </p:sp>
      <p:sp>
        <p:nvSpPr>
          <p:cNvPr id="3" name="Tijdelijke aanduiding voor inhoud 2">
            <a:extLst>
              <a:ext uri="{FF2B5EF4-FFF2-40B4-BE49-F238E27FC236}">
                <a16:creationId xmlns:a16="http://schemas.microsoft.com/office/drawing/2014/main" id="{51771A7A-8B68-CE2B-2AE2-FEC9DFE70557}"/>
              </a:ext>
            </a:extLst>
          </p:cNvPr>
          <p:cNvSpPr>
            <a:spLocks noGrp="1"/>
          </p:cNvSpPr>
          <p:nvPr>
            <p:ph idx="1"/>
          </p:nvPr>
        </p:nvSpPr>
        <p:spPr>
          <a:xfrm>
            <a:off x="488950" y="1413990"/>
            <a:ext cx="11210926" cy="4462935"/>
          </a:xfrm>
        </p:spPr>
        <p:txBody>
          <a:bodyPr numCol="2" spcCol="48960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pic>
        <p:nvPicPr>
          <p:cNvPr id="7" name="Graphic 6">
            <a:extLst>
              <a:ext uri="{FF2B5EF4-FFF2-40B4-BE49-F238E27FC236}">
                <a16:creationId xmlns:a16="http://schemas.microsoft.com/office/drawing/2014/main" id="{46F8BB22-ACFC-4427-E9D7-1D6C21DB1A8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488950" y="5880397"/>
            <a:ext cx="756864" cy="489600"/>
          </a:xfrm>
          <a:prstGeom prst="rect">
            <a:avLst/>
          </a:prstGeom>
        </p:spPr>
      </p:pic>
      <p:pic>
        <p:nvPicPr>
          <p:cNvPr id="9" name="Graphic 8">
            <a:extLst>
              <a:ext uri="{FF2B5EF4-FFF2-40B4-BE49-F238E27FC236}">
                <a16:creationId xmlns:a16="http://schemas.microsoft.com/office/drawing/2014/main" id="{0653EC6D-77E5-AAF0-1828-A3C6FDCB86E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2077518" y="488950"/>
            <a:ext cx="114482" cy="1166400"/>
          </a:xfrm>
          <a:prstGeom prst="rect">
            <a:avLst/>
          </a:prstGeom>
        </p:spPr>
      </p:pic>
      <p:sp>
        <p:nvSpPr>
          <p:cNvPr id="11" name="Tijdelijke aanduiding voor voettekst 10">
            <a:extLst>
              <a:ext uri="{FF2B5EF4-FFF2-40B4-BE49-F238E27FC236}">
                <a16:creationId xmlns:a16="http://schemas.microsoft.com/office/drawing/2014/main" id="{D99D37A1-669B-9D15-E865-A38097B56967}"/>
              </a:ext>
            </a:extLst>
          </p:cNvPr>
          <p:cNvSpPr>
            <a:spLocks noGrp="1"/>
          </p:cNvSpPr>
          <p:nvPr>
            <p:ph type="ftr" sz="quarter" idx="10"/>
          </p:nvPr>
        </p:nvSpPr>
        <p:spPr/>
        <p:txBody>
          <a:bodyPr/>
          <a:lstStyle/>
          <a:p>
            <a:r>
              <a:rPr lang="nl-BE" dirty="0"/>
              <a:t>Titel van de presentatie</a:t>
            </a:r>
          </a:p>
        </p:txBody>
      </p:sp>
      <p:sp>
        <p:nvSpPr>
          <p:cNvPr id="12" name="Tijdelijke aanduiding voor dianummer 11">
            <a:extLst>
              <a:ext uri="{FF2B5EF4-FFF2-40B4-BE49-F238E27FC236}">
                <a16:creationId xmlns:a16="http://schemas.microsoft.com/office/drawing/2014/main" id="{9B049D93-3E20-36E7-F05D-35872C1040AC}"/>
              </a:ext>
            </a:extLst>
          </p:cNvPr>
          <p:cNvSpPr>
            <a:spLocks noGrp="1"/>
          </p:cNvSpPr>
          <p:nvPr>
            <p:ph type="sldNum" sz="quarter" idx="11"/>
          </p:nvPr>
        </p:nvSpPr>
        <p:spPr/>
        <p:txBody>
          <a:bodyPr/>
          <a:lstStyle/>
          <a:p>
            <a:fld id="{6BEABFCE-E7C7-4DF3-82E4-83DF81700163}" type="slidenum">
              <a:rPr lang="nl-BE" smtClean="0"/>
              <a:pPr/>
              <a:t>‹#›</a:t>
            </a:fld>
            <a:endParaRPr lang="nl-BE" dirty="0"/>
          </a:p>
        </p:txBody>
      </p:sp>
      <p:pic>
        <p:nvPicPr>
          <p:cNvPr id="13" name="Graphic 12">
            <a:extLst>
              <a:ext uri="{FF2B5EF4-FFF2-40B4-BE49-F238E27FC236}">
                <a16:creationId xmlns:a16="http://schemas.microsoft.com/office/drawing/2014/main" id="{386FA84F-AC46-6871-75F3-4F6C6897F2C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334750" y="6251202"/>
            <a:ext cx="119173" cy="144000"/>
          </a:xfrm>
          <a:prstGeom prst="rect">
            <a:avLst/>
          </a:prstGeom>
        </p:spPr>
      </p:pic>
    </p:spTree>
    <p:extLst>
      <p:ext uri="{BB962C8B-B14F-4D97-AF65-F5344CB8AC3E}">
        <p14:creationId xmlns:p14="http://schemas.microsoft.com/office/powerpoint/2010/main" val="40060213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_Tekst_Info">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74F7B4-0A1D-2A06-E44F-9E8A753E20AF}"/>
              </a:ext>
            </a:extLst>
          </p:cNvPr>
          <p:cNvSpPr>
            <a:spLocks noGrp="1"/>
          </p:cNvSpPr>
          <p:nvPr>
            <p:ph type="title"/>
          </p:nvPr>
        </p:nvSpPr>
        <p:spPr>
          <a:xfrm>
            <a:off x="488949" y="430314"/>
            <a:ext cx="8280397" cy="609398"/>
          </a:xfrm>
        </p:spPr>
        <p:txBody>
          <a:bodyPr/>
          <a:lstStyle/>
          <a:p>
            <a:r>
              <a:rPr lang="nl-NL"/>
              <a:t>Klik om stijl te bewerken</a:t>
            </a:r>
            <a:endParaRPr lang="nl-BE" dirty="0"/>
          </a:p>
        </p:txBody>
      </p:sp>
      <p:sp>
        <p:nvSpPr>
          <p:cNvPr id="3" name="Tijdelijke aanduiding voor inhoud 2">
            <a:extLst>
              <a:ext uri="{FF2B5EF4-FFF2-40B4-BE49-F238E27FC236}">
                <a16:creationId xmlns:a16="http://schemas.microsoft.com/office/drawing/2014/main" id="{51771A7A-8B68-CE2B-2AE2-FEC9DFE70557}"/>
              </a:ext>
            </a:extLst>
          </p:cNvPr>
          <p:cNvSpPr>
            <a:spLocks noGrp="1"/>
          </p:cNvSpPr>
          <p:nvPr>
            <p:ph idx="1"/>
          </p:nvPr>
        </p:nvSpPr>
        <p:spPr>
          <a:xfrm>
            <a:off x="488950" y="1413990"/>
            <a:ext cx="8280397" cy="4462935"/>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pic>
        <p:nvPicPr>
          <p:cNvPr id="7" name="Graphic 6">
            <a:extLst>
              <a:ext uri="{FF2B5EF4-FFF2-40B4-BE49-F238E27FC236}">
                <a16:creationId xmlns:a16="http://schemas.microsoft.com/office/drawing/2014/main" id="{46F8BB22-ACFC-4427-E9D7-1D6C21DB1A8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488950" y="5880397"/>
            <a:ext cx="756864" cy="489600"/>
          </a:xfrm>
          <a:prstGeom prst="rect">
            <a:avLst/>
          </a:prstGeom>
        </p:spPr>
      </p:pic>
      <p:pic>
        <p:nvPicPr>
          <p:cNvPr id="6" name="Graphic 5">
            <a:extLst>
              <a:ext uri="{FF2B5EF4-FFF2-40B4-BE49-F238E27FC236}">
                <a16:creationId xmlns:a16="http://schemas.microsoft.com/office/drawing/2014/main" id="{9B531E31-2202-6E8D-F31C-A8534AEA776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58299" y="488950"/>
            <a:ext cx="2441576" cy="3453810"/>
          </a:xfrm>
          <a:prstGeom prst="rect">
            <a:avLst/>
          </a:prstGeom>
        </p:spPr>
      </p:pic>
      <p:sp>
        <p:nvSpPr>
          <p:cNvPr id="8" name="Tijdelijke aanduiding voor tekst 7">
            <a:extLst>
              <a:ext uri="{FF2B5EF4-FFF2-40B4-BE49-F238E27FC236}">
                <a16:creationId xmlns:a16="http://schemas.microsoft.com/office/drawing/2014/main" id="{B6C9B1DA-DD14-A2E3-9850-968A80D32BDD}"/>
              </a:ext>
            </a:extLst>
          </p:cNvPr>
          <p:cNvSpPr>
            <a:spLocks noGrp="1"/>
          </p:cNvSpPr>
          <p:nvPr>
            <p:ph type="body" sz="quarter" idx="10"/>
          </p:nvPr>
        </p:nvSpPr>
        <p:spPr>
          <a:xfrm>
            <a:off x="9502775" y="735013"/>
            <a:ext cx="1952626" cy="2962274"/>
          </a:xfrm>
        </p:spPr>
        <p:txBody>
          <a:bodyPr anchor="ctr" anchorCtr="0"/>
          <a:lstStyle>
            <a:lvl1pPr algn="ctr">
              <a:defRPr sz="2000">
                <a:solidFill>
                  <a:schemeClr val="bg1"/>
                </a:solidFill>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nl-NL"/>
              <a:t>Klikken om de tekststijl van het model te bewerken</a:t>
            </a:r>
          </a:p>
        </p:txBody>
      </p:sp>
      <p:sp>
        <p:nvSpPr>
          <p:cNvPr id="10" name="Tijdelijke aanduiding voor voettekst 9">
            <a:extLst>
              <a:ext uri="{FF2B5EF4-FFF2-40B4-BE49-F238E27FC236}">
                <a16:creationId xmlns:a16="http://schemas.microsoft.com/office/drawing/2014/main" id="{6EAD2301-806D-4A5F-C803-DBEB46EEA368}"/>
              </a:ext>
            </a:extLst>
          </p:cNvPr>
          <p:cNvSpPr>
            <a:spLocks noGrp="1"/>
          </p:cNvSpPr>
          <p:nvPr>
            <p:ph type="ftr" sz="quarter" idx="11"/>
          </p:nvPr>
        </p:nvSpPr>
        <p:spPr/>
        <p:txBody>
          <a:bodyPr/>
          <a:lstStyle/>
          <a:p>
            <a:r>
              <a:rPr lang="nl-BE" dirty="0"/>
              <a:t>Titel van de presentatie</a:t>
            </a:r>
          </a:p>
        </p:txBody>
      </p:sp>
      <p:sp>
        <p:nvSpPr>
          <p:cNvPr id="11" name="Tijdelijke aanduiding voor dianummer 10">
            <a:extLst>
              <a:ext uri="{FF2B5EF4-FFF2-40B4-BE49-F238E27FC236}">
                <a16:creationId xmlns:a16="http://schemas.microsoft.com/office/drawing/2014/main" id="{1DA56604-D855-9A77-2957-043A591FF271}"/>
              </a:ext>
            </a:extLst>
          </p:cNvPr>
          <p:cNvSpPr>
            <a:spLocks noGrp="1"/>
          </p:cNvSpPr>
          <p:nvPr>
            <p:ph type="sldNum" sz="quarter" idx="12"/>
          </p:nvPr>
        </p:nvSpPr>
        <p:spPr/>
        <p:txBody>
          <a:bodyPr/>
          <a:lstStyle/>
          <a:p>
            <a:fld id="{6BEABFCE-E7C7-4DF3-82E4-83DF81700163}" type="slidenum">
              <a:rPr lang="nl-BE" smtClean="0"/>
              <a:pPr/>
              <a:t>‹#›</a:t>
            </a:fld>
            <a:endParaRPr lang="nl-BE" dirty="0"/>
          </a:p>
        </p:txBody>
      </p:sp>
      <p:pic>
        <p:nvPicPr>
          <p:cNvPr id="12" name="Graphic 11">
            <a:extLst>
              <a:ext uri="{FF2B5EF4-FFF2-40B4-BE49-F238E27FC236}">
                <a16:creationId xmlns:a16="http://schemas.microsoft.com/office/drawing/2014/main" id="{51483950-1516-9A5E-2A79-B49FA75FD0B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334750" y="6251202"/>
            <a:ext cx="119173" cy="144000"/>
          </a:xfrm>
          <a:prstGeom prst="rect">
            <a:avLst/>
          </a:prstGeom>
        </p:spPr>
      </p:pic>
    </p:spTree>
    <p:extLst>
      <p:ext uri="{BB962C8B-B14F-4D97-AF65-F5344CB8AC3E}">
        <p14:creationId xmlns:p14="http://schemas.microsoft.com/office/powerpoint/2010/main" val="33460658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G_Tekst_Foto (vorm)">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74F7B4-0A1D-2A06-E44F-9E8A753E20AF}"/>
              </a:ext>
            </a:extLst>
          </p:cNvPr>
          <p:cNvSpPr>
            <a:spLocks noGrp="1"/>
          </p:cNvSpPr>
          <p:nvPr>
            <p:ph type="title"/>
          </p:nvPr>
        </p:nvSpPr>
        <p:spPr>
          <a:xfrm>
            <a:off x="488949" y="430314"/>
            <a:ext cx="6566523" cy="609398"/>
          </a:xfrm>
        </p:spPr>
        <p:txBody>
          <a:bodyPr/>
          <a:lstStyle/>
          <a:p>
            <a:r>
              <a:rPr lang="nl-NL"/>
              <a:t>Klik om stijl te bewerken</a:t>
            </a:r>
            <a:endParaRPr lang="nl-BE" dirty="0"/>
          </a:p>
        </p:txBody>
      </p:sp>
      <p:sp>
        <p:nvSpPr>
          <p:cNvPr id="3" name="Tijdelijke aanduiding voor inhoud 2">
            <a:extLst>
              <a:ext uri="{FF2B5EF4-FFF2-40B4-BE49-F238E27FC236}">
                <a16:creationId xmlns:a16="http://schemas.microsoft.com/office/drawing/2014/main" id="{51771A7A-8B68-CE2B-2AE2-FEC9DFE70557}"/>
              </a:ext>
            </a:extLst>
          </p:cNvPr>
          <p:cNvSpPr>
            <a:spLocks noGrp="1"/>
          </p:cNvSpPr>
          <p:nvPr>
            <p:ph idx="1"/>
          </p:nvPr>
        </p:nvSpPr>
        <p:spPr>
          <a:xfrm>
            <a:off x="488950" y="1413990"/>
            <a:ext cx="6566523" cy="4462935"/>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pic>
        <p:nvPicPr>
          <p:cNvPr id="7" name="Graphic 6">
            <a:extLst>
              <a:ext uri="{FF2B5EF4-FFF2-40B4-BE49-F238E27FC236}">
                <a16:creationId xmlns:a16="http://schemas.microsoft.com/office/drawing/2014/main" id="{46F8BB22-ACFC-4427-E9D7-1D6C21DB1A8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488950" y="5880397"/>
            <a:ext cx="756864" cy="489600"/>
          </a:xfrm>
          <a:prstGeom prst="rect">
            <a:avLst/>
          </a:prstGeom>
        </p:spPr>
      </p:pic>
      <p:sp>
        <p:nvSpPr>
          <p:cNvPr id="19" name="Tijdelijke aanduiding voor afbeelding 18">
            <a:extLst>
              <a:ext uri="{FF2B5EF4-FFF2-40B4-BE49-F238E27FC236}">
                <a16:creationId xmlns:a16="http://schemas.microsoft.com/office/drawing/2014/main" id="{1936CCC2-6996-2477-D488-DC8A49937D15}"/>
              </a:ext>
            </a:extLst>
          </p:cNvPr>
          <p:cNvSpPr>
            <a:spLocks noGrp="1"/>
          </p:cNvSpPr>
          <p:nvPr>
            <p:ph type="pic" sz="quarter" idx="13"/>
          </p:nvPr>
        </p:nvSpPr>
        <p:spPr>
          <a:xfrm>
            <a:off x="7544425" y="488950"/>
            <a:ext cx="4155449" cy="5876925"/>
          </a:xfrm>
          <a:custGeom>
            <a:avLst/>
            <a:gdLst>
              <a:gd name="connsiteX0" fmla="*/ 1903280 w 3806558"/>
              <a:gd name="connsiteY0" fmla="*/ 0 h 5383499"/>
              <a:gd name="connsiteX1" fmla="*/ 3806558 w 3806558"/>
              <a:gd name="connsiteY1" fmla="*/ 1903278 h 5383499"/>
              <a:gd name="connsiteX2" fmla="*/ 3806558 w 3806558"/>
              <a:gd name="connsiteY2" fmla="*/ 3468326 h 5383499"/>
              <a:gd name="connsiteX3" fmla="*/ 1954430 w 3806558"/>
              <a:gd name="connsiteY3" fmla="*/ 5360501 h 5383499"/>
              <a:gd name="connsiteX4" fmla="*/ 1903280 w 3806558"/>
              <a:gd name="connsiteY4" fmla="*/ 5383499 h 5383499"/>
              <a:gd name="connsiteX5" fmla="*/ 1852129 w 3806558"/>
              <a:gd name="connsiteY5" fmla="*/ 5360501 h 5383499"/>
              <a:gd name="connsiteX6" fmla="*/ 0 w 3806558"/>
              <a:gd name="connsiteY6" fmla="*/ 3468326 h 5383499"/>
              <a:gd name="connsiteX7" fmla="*/ 0 w 3806558"/>
              <a:gd name="connsiteY7" fmla="*/ 1903278 h 5383499"/>
              <a:gd name="connsiteX8" fmla="*/ 1903280 w 3806558"/>
              <a:gd name="connsiteY8" fmla="*/ 0 h 5383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06558" h="5383499">
                <a:moveTo>
                  <a:pt x="1903280" y="0"/>
                </a:moveTo>
                <a:cubicBezTo>
                  <a:pt x="2952858" y="0"/>
                  <a:pt x="3806558" y="853699"/>
                  <a:pt x="3806558" y="1903278"/>
                </a:cubicBezTo>
                <a:lnTo>
                  <a:pt x="3806558" y="3468326"/>
                </a:lnTo>
                <a:cubicBezTo>
                  <a:pt x="3806558" y="4519491"/>
                  <a:pt x="2030165" y="5326798"/>
                  <a:pt x="1954430" y="5360501"/>
                </a:cubicBezTo>
                <a:lnTo>
                  <a:pt x="1903280" y="5383499"/>
                </a:lnTo>
                <a:lnTo>
                  <a:pt x="1852129" y="5360501"/>
                </a:lnTo>
                <a:cubicBezTo>
                  <a:pt x="1776394" y="5326798"/>
                  <a:pt x="0" y="4519491"/>
                  <a:pt x="0" y="3468326"/>
                </a:cubicBezTo>
                <a:lnTo>
                  <a:pt x="0" y="1903278"/>
                </a:lnTo>
                <a:cubicBezTo>
                  <a:pt x="0" y="853699"/>
                  <a:pt x="853700" y="0"/>
                  <a:pt x="1903280" y="0"/>
                </a:cubicBezTo>
                <a:close/>
              </a:path>
            </a:pathLst>
          </a:custGeom>
          <a:solidFill>
            <a:schemeClr val="bg2"/>
          </a:solidFill>
        </p:spPr>
        <p:txBody>
          <a:bodyPr wrap="square">
            <a:noAutofit/>
          </a:bodyPr>
          <a:lstStyle/>
          <a:p>
            <a:r>
              <a:rPr lang="nl-NL"/>
              <a:t>Klik op het pictogram als u een afbeelding wilt toevoegen</a:t>
            </a:r>
            <a:endParaRPr lang="nl-BE"/>
          </a:p>
        </p:txBody>
      </p:sp>
      <p:pic>
        <p:nvPicPr>
          <p:cNvPr id="10" name="Graphic 9">
            <a:extLst>
              <a:ext uri="{FF2B5EF4-FFF2-40B4-BE49-F238E27FC236}">
                <a16:creationId xmlns:a16="http://schemas.microsoft.com/office/drawing/2014/main" id="{84E6FD5A-824C-B903-DEAC-1A2C7A2C2EC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334751" y="6251202"/>
            <a:ext cx="119173" cy="144000"/>
          </a:xfrm>
          <a:prstGeom prst="rect">
            <a:avLst/>
          </a:prstGeom>
        </p:spPr>
      </p:pic>
      <p:sp>
        <p:nvSpPr>
          <p:cNvPr id="11" name="Tijdelijke aanduiding voor dianummer 10">
            <a:extLst>
              <a:ext uri="{FF2B5EF4-FFF2-40B4-BE49-F238E27FC236}">
                <a16:creationId xmlns:a16="http://schemas.microsoft.com/office/drawing/2014/main" id="{9A173F29-17E4-F7FB-08F5-25F396E715EE}"/>
              </a:ext>
            </a:extLst>
          </p:cNvPr>
          <p:cNvSpPr>
            <a:spLocks noGrp="1"/>
          </p:cNvSpPr>
          <p:nvPr>
            <p:ph type="sldNum" sz="quarter" idx="15"/>
          </p:nvPr>
        </p:nvSpPr>
        <p:spPr>
          <a:xfrm>
            <a:off x="11334751" y="6121400"/>
            <a:ext cx="365124" cy="280800"/>
          </a:xfrm>
        </p:spPr>
        <p:txBody>
          <a:bodyPr/>
          <a:lstStyle/>
          <a:p>
            <a:fld id="{6BEABFCE-E7C7-4DF3-82E4-83DF81700163}" type="slidenum">
              <a:rPr lang="nl-BE" smtClean="0"/>
              <a:pPr/>
              <a:t>‹#›</a:t>
            </a:fld>
            <a:endParaRPr lang="nl-BE" dirty="0"/>
          </a:p>
        </p:txBody>
      </p:sp>
    </p:spTree>
    <p:extLst>
      <p:ext uri="{BB962C8B-B14F-4D97-AF65-F5344CB8AC3E}">
        <p14:creationId xmlns:p14="http://schemas.microsoft.com/office/powerpoint/2010/main" val="36741207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G_Tekst_Foto (staand-recht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74F7B4-0A1D-2A06-E44F-9E8A753E20AF}"/>
              </a:ext>
            </a:extLst>
          </p:cNvPr>
          <p:cNvSpPr>
            <a:spLocks noGrp="1"/>
          </p:cNvSpPr>
          <p:nvPr>
            <p:ph type="title"/>
          </p:nvPr>
        </p:nvSpPr>
        <p:spPr>
          <a:xfrm>
            <a:off x="488949" y="430314"/>
            <a:ext cx="6180375" cy="609398"/>
          </a:xfrm>
        </p:spPr>
        <p:txBody>
          <a:bodyPr/>
          <a:lstStyle/>
          <a:p>
            <a:r>
              <a:rPr lang="nl-NL"/>
              <a:t>Klik om stijl te bewerken</a:t>
            </a:r>
            <a:endParaRPr lang="nl-BE" dirty="0"/>
          </a:p>
        </p:txBody>
      </p:sp>
      <p:sp>
        <p:nvSpPr>
          <p:cNvPr id="3" name="Tijdelijke aanduiding voor inhoud 2">
            <a:extLst>
              <a:ext uri="{FF2B5EF4-FFF2-40B4-BE49-F238E27FC236}">
                <a16:creationId xmlns:a16="http://schemas.microsoft.com/office/drawing/2014/main" id="{51771A7A-8B68-CE2B-2AE2-FEC9DFE70557}"/>
              </a:ext>
            </a:extLst>
          </p:cNvPr>
          <p:cNvSpPr>
            <a:spLocks noGrp="1"/>
          </p:cNvSpPr>
          <p:nvPr>
            <p:ph idx="1"/>
          </p:nvPr>
        </p:nvSpPr>
        <p:spPr>
          <a:xfrm>
            <a:off x="488950" y="1413990"/>
            <a:ext cx="6180375" cy="4462935"/>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pic>
        <p:nvPicPr>
          <p:cNvPr id="7" name="Graphic 6">
            <a:extLst>
              <a:ext uri="{FF2B5EF4-FFF2-40B4-BE49-F238E27FC236}">
                <a16:creationId xmlns:a16="http://schemas.microsoft.com/office/drawing/2014/main" id="{46F8BB22-ACFC-4427-E9D7-1D6C21DB1A8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488950" y="5880397"/>
            <a:ext cx="756864" cy="489600"/>
          </a:xfrm>
          <a:prstGeom prst="rect">
            <a:avLst/>
          </a:prstGeom>
        </p:spPr>
      </p:pic>
      <p:sp>
        <p:nvSpPr>
          <p:cNvPr id="15" name="Tijdelijke aanduiding voor afbeelding 14">
            <a:extLst>
              <a:ext uri="{FF2B5EF4-FFF2-40B4-BE49-F238E27FC236}">
                <a16:creationId xmlns:a16="http://schemas.microsoft.com/office/drawing/2014/main" id="{0E497C74-13F3-8D86-5FC7-EBA1E75DE344}"/>
              </a:ext>
            </a:extLst>
          </p:cNvPr>
          <p:cNvSpPr>
            <a:spLocks noGrp="1"/>
          </p:cNvSpPr>
          <p:nvPr>
            <p:ph type="pic" sz="quarter" idx="14"/>
          </p:nvPr>
        </p:nvSpPr>
        <p:spPr>
          <a:xfrm>
            <a:off x="7543800" y="0"/>
            <a:ext cx="4648200" cy="6858000"/>
          </a:xfrm>
          <a:custGeom>
            <a:avLst/>
            <a:gdLst>
              <a:gd name="connsiteX0" fmla="*/ 0 w 4648200"/>
              <a:gd name="connsiteY0" fmla="*/ 0 h 6858000"/>
              <a:gd name="connsiteX1" fmla="*/ 4648200 w 4648200"/>
              <a:gd name="connsiteY1" fmla="*/ 0 h 6858000"/>
              <a:gd name="connsiteX2" fmla="*/ 4648200 w 4648200"/>
              <a:gd name="connsiteY2" fmla="*/ 6858000 h 6858000"/>
              <a:gd name="connsiteX3" fmla="*/ 0 w 4648200"/>
              <a:gd name="connsiteY3" fmla="*/ 6858000 h 6858000"/>
              <a:gd name="connsiteX4" fmla="*/ 0 w 4648200"/>
              <a:gd name="connsiteY4" fmla="*/ 6427555 h 6858000"/>
              <a:gd name="connsiteX5" fmla="*/ 630000 w 4648200"/>
              <a:gd name="connsiteY5" fmla="*/ 5797555 h 6858000"/>
              <a:gd name="connsiteX6" fmla="*/ 630000 w 4648200"/>
              <a:gd name="connsiteY6" fmla="*/ 5535186 h 6858000"/>
              <a:gd name="connsiteX7" fmla="*/ 0 w 4648200"/>
              <a:gd name="connsiteY7" fmla="*/ 490518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48200" h="6858000">
                <a:moveTo>
                  <a:pt x="0" y="0"/>
                </a:moveTo>
                <a:lnTo>
                  <a:pt x="4648200" y="0"/>
                </a:lnTo>
                <a:lnTo>
                  <a:pt x="4648200" y="6858000"/>
                </a:lnTo>
                <a:lnTo>
                  <a:pt x="0" y="6858000"/>
                </a:lnTo>
                <a:lnTo>
                  <a:pt x="0" y="6427555"/>
                </a:lnTo>
                <a:cubicBezTo>
                  <a:pt x="347419" y="6427555"/>
                  <a:pt x="630000" y="6144974"/>
                  <a:pt x="630000" y="5797555"/>
                </a:cubicBezTo>
                <a:lnTo>
                  <a:pt x="630000" y="5535186"/>
                </a:lnTo>
                <a:cubicBezTo>
                  <a:pt x="630000" y="5187767"/>
                  <a:pt x="347419" y="4905186"/>
                  <a:pt x="0" y="4905186"/>
                </a:cubicBezTo>
                <a:close/>
              </a:path>
            </a:pathLst>
          </a:custGeom>
          <a:solidFill>
            <a:schemeClr val="accent3"/>
          </a:solidFill>
        </p:spPr>
        <p:txBody>
          <a:bodyPr wrap="square">
            <a:noAutofit/>
          </a:bodyPr>
          <a:lstStyle/>
          <a:p>
            <a:r>
              <a:rPr lang="nl-NL"/>
              <a:t>Klik op het pictogram als u een afbeelding wilt toevoegen</a:t>
            </a:r>
            <a:endParaRPr lang="nl-BE"/>
          </a:p>
        </p:txBody>
      </p:sp>
      <p:sp>
        <p:nvSpPr>
          <p:cNvPr id="16" name="Graphic 7">
            <a:extLst>
              <a:ext uri="{FF2B5EF4-FFF2-40B4-BE49-F238E27FC236}">
                <a16:creationId xmlns:a16="http://schemas.microsoft.com/office/drawing/2014/main" id="{1D4ECF36-F5FB-4B9E-B50D-24B7DD1645A8}"/>
              </a:ext>
            </a:extLst>
          </p:cNvPr>
          <p:cNvSpPr/>
          <p:nvPr userDrawn="1"/>
        </p:nvSpPr>
        <p:spPr>
          <a:xfrm>
            <a:off x="6913800" y="4905186"/>
            <a:ext cx="1260000" cy="1522368"/>
          </a:xfrm>
          <a:custGeom>
            <a:avLst/>
            <a:gdLst>
              <a:gd name="connsiteX0" fmla="*/ 630000 w 1260000"/>
              <a:gd name="connsiteY0" fmla="*/ 0 h 1522368"/>
              <a:gd name="connsiteX1" fmla="*/ 0 w 1260000"/>
              <a:gd name="connsiteY1" fmla="*/ 630000 h 1522368"/>
              <a:gd name="connsiteX2" fmla="*/ 0 w 1260000"/>
              <a:gd name="connsiteY2" fmla="*/ 892369 h 1522368"/>
              <a:gd name="connsiteX3" fmla="*/ 630000 w 1260000"/>
              <a:gd name="connsiteY3" fmla="*/ 1522369 h 1522368"/>
              <a:gd name="connsiteX4" fmla="*/ 1260000 w 1260000"/>
              <a:gd name="connsiteY4" fmla="*/ 892369 h 1522368"/>
              <a:gd name="connsiteX5" fmla="*/ 1260000 w 1260000"/>
              <a:gd name="connsiteY5" fmla="*/ 630000 h 1522368"/>
              <a:gd name="connsiteX6" fmla="*/ 630000 w 1260000"/>
              <a:gd name="connsiteY6" fmla="*/ 0 h 1522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0000" h="1522368">
                <a:moveTo>
                  <a:pt x="630000" y="0"/>
                </a:moveTo>
                <a:cubicBezTo>
                  <a:pt x="282581" y="0"/>
                  <a:pt x="0" y="282581"/>
                  <a:pt x="0" y="630000"/>
                </a:cubicBezTo>
                <a:lnTo>
                  <a:pt x="0" y="892369"/>
                </a:lnTo>
                <a:cubicBezTo>
                  <a:pt x="0" y="1239788"/>
                  <a:pt x="282581" y="1522369"/>
                  <a:pt x="630000" y="1522369"/>
                </a:cubicBezTo>
                <a:cubicBezTo>
                  <a:pt x="977419" y="1522369"/>
                  <a:pt x="1260000" y="1239788"/>
                  <a:pt x="1260000" y="892369"/>
                </a:cubicBezTo>
                <a:lnTo>
                  <a:pt x="1260000" y="630000"/>
                </a:lnTo>
                <a:cubicBezTo>
                  <a:pt x="1260000" y="282581"/>
                  <a:pt x="977419" y="0"/>
                  <a:pt x="630000" y="0"/>
                </a:cubicBezTo>
              </a:path>
            </a:pathLst>
          </a:custGeom>
          <a:solidFill>
            <a:schemeClr val="accent2"/>
          </a:solidFill>
          <a:ln w="1310" cap="flat">
            <a:noFill/>
            <a:prstDash val="solid"/>
            <a:miter/>
          </a:ln>
        </p:spPr>
        <p:txBody>
          <a:bodyPr rtlCol="0" anchor="ctr"/>
          <a:lstStyle/>
          <a:p>
            <a:endParaRPr lang="nl-BE"/>
          </a:p>
        </p:txBody>
      </p:sp>
      <p:pic>
        <p:nvPicPr>
          <p:cNvPr id="21" name="Graphic 20">
            <a:extLst>
              <a:ext uri="{FF2B5EF4-FFF2-40B4-BE49-F238E27FC236}">
                <a16:creationId xmlns:a16="http://schemas.microsoft.com/office/drawing/2014/main" id="{BF9FEC05-2DF8-0D28-197D-1E07FE04C9F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304200" y="6251202"/>
            <a:ext cx="119173" cy="144000"/>
          </a:xfrm>
          <a:prstGeom prst="rect">
            <a:avLst/>
          </a:prstGeom>
        </p:spPr>
      </p:pic>
      <p:sp>
        <p:nvSpPr>
          <p:cNvPr id="22" name="Tijdelijke aanduiding voor voettekst 21">
            <a:extLst>
              <a:ext uri="{FF2B5EF4-FFF2-40B4-BE49-F238E27FC236}">
                <a16:creationId xmlns:a16="http://schemas.microsoft.com/office/drawing/2014/main" id="{2B8FCEEE-E5F8-71F2-DCFB-EE66CD6DDFBB}"/>
              </a:ext>
            </a:extLst>
          </p:cNvPr>
          <p:cNvSpPr>
            <a:spLocks noGrp="1"/>
          </p:cNvSpPr>
          <p:nvPr>
            <p:ph type="ftr" sz="quarter" idx="15"/>
          </p:nvPr>
        </p:nvSpPr>
        <p:spPr>
          <a:xfrm>
            <a:off x="1065450" y="6121400"/>
            <a:ext cx="5114925" cy="280800"/>
          </a:xfrm>
        </p:spPr>
        <p:txBody>
          <a:bodyPr/>
          <a:lstStyle/>
          <a:p>
            <a:r>
              <a:rPr lang="nl-BE"/>
              <a:t>Titel van de presentatie</a:t>
            </a:r>
            <a:endParaRPr lang="nl-BE" dirty="0"/>
          </a:p>
        </p:txBody>
      </p:sp>
      <p:sp>
        <p:nvSpPr>
          <p:cNvPr id="23" name="Tijdelijke aanduiding voor dianummer 22">
            <a:extLst>
              <a:ext uri="{FF2B5EF4-FFF2-40B4-BE49-F238E27FC236}">
                <a16:creationId xmlns:a16="http://schemas.microsoft.com/office/drawing/2014/main" id="{CC2DC9F6-728F-DEC3-F72F-C85F6EEC9FFE}"/>
              </a:ext>
            </a:extLst>
          </p:cNvPr>
          <p:cNvSpPr>
            <a:spLocks noGrp="1"/>
          </p:cNvSpPr>
          <p:nvPr>
            <p:ph type="sldNum" sz="quarter" idx="16"/>
          </p:nvPr>
        </p:nvSpPr>
        <p:spPr>
          <a:xfrm>
            <a:off x="6304200" y="6121400"/>
            <a:ext cx="365124" cy="280800"/>
          </a:xfrm>
        </p:spPr>
        <p:txBody>
          <a:bodyPr/>
          <a:lstStyle/>
          <a:p>
            <a:fld id="{6BEABFCE-E7C7-4DF3-82E4-83DF81700163}" type="slidenum">
              <a:rPr lang="nl-BE" smtClean="0"/>
              <a:pPr/>
              <a:t>‹#›</a:t>
            </a:fld>
            <a:endParaRPr lang="nl-BE" dirty="0"/>
          </a:p>
        </p:txBody>
      </p:sp>
    </p:spTree>
    <p:extLst>
      <p:ext uri="{BB962C8B-B14F-4D97-AF65-F5344CB8AC3E}">
        <p14:creationId xmlns:p14="http://schemas.microsoft.com/office/powerpoint/2010/main" val="312542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G_Tekst_Foto (staand-links)">
    <p:spTree>
      <p:nvGrpSpPr>
        <p:cNvPr id="1" name=""/>
        <p:cNvGrpSpPr/>
        <p:nvPr/>
      </p:nvGrpSpPr>
      <p:grpSpPr>
        <a:xfrm>
          <a:off x="0" y="0"/>
          <a:ext cx="0" cy="0"/>
          <a:chOff x="0" y="0"/>
          <a:chExt cx="0" cy="0"/>
        </a:xfrm>
      </p:grpSpPr>
      <p:sp>
        <p:nvSpPr>
          <p:cNvPr id="25" name="Tijdelijke aanduiding voor afbeelding 24">
            <a:extLst>
              <a:ext uri="{FF2B5EF4-FFF2-40B4-BE49-F238E27FC236}">
                <a16:creationId xmlns:a16="http://schemas.microsoft.com/office/drawing/2014/main" id="{6F09D482-5FB3-F313-822C-7290B5E37A2F}"/>
              </a:ext>
            </a:extLst>
          </p:cNvPr>
          <p:cNvSpPr>
            <a:spLocks noGrp="1"/>
          </p:cNvSpPr>
          <p:nvPr>
            <p:ph type="pic" sz="quarter" idx="15"/>
          </p:nvPr>
        </p:nvSpPr>
        <p:spPr>
          <a:xfrm>
            <a:off x="-4534" y="0"/>
            <a:ext cx="4648200" cy="6858000"/>
          </a:xfrm>
          <a:custGeom>
            <a:avLst/>
            <a:gdLst>
              <a:gd name="connsiteX0" fmla="*/ 0 w 4648200"/>
              <a:gd name="connsiteY0" fmla="*/ 0 h 6858000"/>
              <a:gd name="connsiteX1" fmla="*/ 493484 w 4648200"/>
              <a:gd name="connsiteY1" fmla="*/ 0 h 6858000"/>
              <a:gd name="connsiteX2" fmla="*/ 493484 w 4648200"/>
              <a:gd name="connsiteY2" fmla="*/ 354761 h 6858000"/>
              <a:gd name="connsiteX3" fmla="*/ 1106552 w 4648200"/>
              <a:gd name="connsiteY3" fmla="*/ 981085 h 6858000"/>
              <a:gd name="connsiteX4" fmla="*/ 1123484 w 4648200"/>
              <a:gd name="connsiteY4" fmla="*/ 988698 h 6858000"/>
              <a:gd name="connsiteX5" fmla="*/ 1140415 w 4648200"/>
              <a:gd name="connsiteY5" fmla="*/ 981085 h 6858000"/>
              <a:gd name="connsiteX6" fmla="*/ 1753483 w 4648200"/>
              <a:gd name="connsiteY6" fmla="*/ 354761 h 6858000"/>
              <a:gd name="connsiteX7" fmla="*/ 1753483 w 4648200"/>
              <a:gd name="connsiteY7" fmla="*/ 0 h 6858000"/>
              <a:gd name="connsiteX8" fmla="*/ 4648200 w 4648200"/>
              <a:gd name="connsiteY8" fmla="*/ 0 h 6858000"/>
              <a:gd name="connsiteX9" fmla="*/ 4648200 w 4648200"/>
              <a:gd name="connsiteY9" fmla="*/ 6858000 h 6858000"/>
              <a:gd name="connsiteX10" fmla="*/ 0 w 4648200"/>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48200" h="6858000">
                <a:moveTo>
                  <a:pt x="0" y="0"/>
                </a:moveTo>
                <a:lnTo>
                  <a:pt x="493484" y="0"/>
                </a:lnTo>
                <a:lnTo>
                  <a:pt x="493484" y="354761"/>
                </a:lnTo>
                <a:cubicBezTo>
                  <a:pt x="493484" y="702704"/>
                  <a:pt x="1081484" y="969929"/>
                  <a:pt x="1106552" y="981085"/>
                </a:cubicBezTo>
                <a:lnTo>
                  <a:pt x="1123484" y="988698"/>
                </a:lnTo>
                <a:lnTo>
                  <a:pt x="1140415" y="981085"/>
                </a:lnTo>
                <a:cubicBezTo>
                  <a:pt x="1165484" y="969929"/>
                  <a:pt x="1753483" y="702704"/>
                  <a:pt x="1753483" y="354761"/>
                </a:cubicBezTo>
                <a:lnTo>
                  <a:pt x="1753483" y="0"/>
                </a:lnTo>
                <a:lnTo>
                  <a:pt x="4648200" y="0"/>
                </a:lnTo>
                <a:lnTo>
                  <a:pt x="4648200" y="6858000"/>
                </a:lnTo>
                <a:lnTo>
                  <a:pt x="0" y="6858000"/>
                </a:lnTo>
                <a:close/>
              </a:path>
            </a:pathLst>
          </a:custGeom>
          <a:solidFill>
            <a:schemeClr val="accent1"/>
          </a:solidFill>
        </p:spPr>
        <p:txBody>
          <a:bodyPr wrap="square">
            <a:noAutofit/>
          </a:bodyPr>
          <a:lstStyle/>
          <a:p>
            <a:r>
              <a:rPr lang="nl-NL"/>
              <a:t>Klik op het pictogram als u een afbeelding wilt toevoegen</a:t>
            </a:r>
            <a:endParaRPr lang="nl-BE"/>
          </a:p>
        </p:txBody>
      </p:sp>
      <p:sp>
        <p:nvSpPr>
          <p:cNvPr id="2" name="Titel 1">
            <a:extLst>
              <a:ext uri="{FF2B5EF4-FFF2-40B4-BE49-F238E27FC236}">
                <a16:creationId xmlns:a16="http://schemas.microsoft.com/office/drawing/2014/main" id="{2974F7B4-0A1D-2A06-E44F-9E8A753E20AF}"/>
              </a:ext>
            </a:extLst>
          </p:cNvPr>
          <p:cNvSpPr>
            <a:spLocks noGrp="1"/>
          </p:cNvSpPr>
          <p:nvPr>
            <p:ph type="title"/>
          </p:nvPr>
        </p:nvSpPr>
        <p:spPr>
          <a:xfrm>
            <a:off x="5274301" y="430314"/>
            <a:ext cx="6424850" cy="609398"/>
          </a:xfrm>
        </p:spPr>
        <p:txBody>
          <a:bodyPr/>
          <a:lstStyle/>
          <a:p>
            <a:r>
              <a:rPr lang="nl-NL"/>
              <a:t>Klik om stijl te bewerken</a:t>
            </a:r>
            <a:endParaRPr lang="nl-BE" dirty="0"/>
          </a:p>
        </p:txBody>
      </p:sp>
      <p:sp>
        <p:nvSpPr>
          <p:cNvPr id="3" name="Tijdelijke aanduiding voor inhoud 2">
            <a:extLst>
              <a:ext uri="{FF2B5EF4-FFF2-40B4-BE49-F238E27FC236}">
                <a16:creationId xmlns:a16="http://schemas.microsoft.com/office/drawing/2014/main" id="{51771A7A-8B68-CE2B-2AE2-FEC9DFE70557}"/>
              </a:ext>
            </a:extLst>
          </p:cNvPr>
          <p:cNvSpPr>
            <a:spLocks noGrp="1"/>
          </p:cNvSpPr>
          <p:nvPr>
            <p:ph idx="1"/>
          </p:nvPr>
        </p:nvSpPr>
        <p:spPr>
          <a:xfrm>
            <a:off x="5274302" y="1413990"/>
            <a:ext cx="6424850" cy="4462935"/>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pic>
        <p:nvPicPr>
          <p:cNvPr id="7" name="Graphic 6">
            <a:extLst>
              <a:ext uri="{FF2B5EF4-FFF2-40B4-BE49-F238E27FC236}">
                <a16:creationId xmlns:a16="http://schemas.microsoft.com/office/drawing/2014/main" id="{46F8BB22-ACFC-4427-E9D7-1D6C21DB1A8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488950" y="5880397"/>
            <a:ext cx="756864" cy="489600"/>
          </a:xfrm>
          <a:prstGeom prst="rect">
            <a:avLst/>
          </a:prstGeom>
        </p:spPr>
      </p:pic>
      <p:pic>
        <p:nvPicPr>
          <p:cNvPr id="21" name="Graphic 20">
            <a:extLst>
              <a:ext uri="{FF2B5EF4-FFF2-40B4-BE49-F238E27FC236}">
                <a16:creationId xmlns:a16="http://schemas.microsoft.com/office/drawing/2014/main" id="{78B83385-DD72-857E-3520-0BCEC67C0EB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334750" y="6251202"/>
            <a:ext cx="119173" cy="144000"/>
          </a:xfrm>
          <a:prstGeom prst="rect">
            <a:avLst/>
          </a:prstGeom>
        </p:spPr>
      </p:pic>
      <p:sp>
        <p:nvSpPr>
          <p:cNvPr id="22" name="Tijdelijke aanduiding voor voettekst 21">
            <a:extLst>
              <a:ext uri="{FF2B5EF4-FFF2-40B4-BE49-F238E27FC236}">
                <a16:creationId xmlns:a16="http://schemas.microsoft.com/office/drawing/2014/main" id="{F7D1BE4B-731E-A874-F8AE-D516E61072BD}"/>
              </a:ext>
            </a:extLst>
          </p:cNvPr>
          <p:cNvSpPr>
            <a:spLocks noGrp="1"/>
          </p:cNvSpPr>
          <p:nvPr>
            <p:ph type="ftr" sz="quarter" idx="16"/>
          </p:nvPr>
        </p:nvSpPr>
        <p:spPr/>
        <p:txBody>
          <a:bodyPr/>
          <a:lstStyle/>
          <a:p>
            <a:r>
              <a:rPr lang="nl-BE"/>
              <a:t>Titel van de presentatie</a:t>
            </a:r>
            <a:endParaRPr lang="nl-BE" dirty="0"/>
          </a:p>
        </p:txBody>
      </p:sp>
      <p:sp>
        <p:nvSpPr>
          <p:cNvPr id="23" name="Tijdelijke aanduiding voor dianummer 22">
            <a:extLst>
              <a:ext uri="{FF2B5EF4-FFF2-40B4-BE49-F238E27FC236}">
                <a16:creationId xmlns:a16="http://schemas.microsoft.com/office/drawing/2014/main" id="{95DC2557-FDD6-1EB7-DFF0-2FDFDC7B4D3E}"/>
              </a:ext>
            </a:extLst>
          </p:cNvPr>
          <p:cNvSpPr>
            <a:spLocks noGrp="1"/>
          </p:cNvSpPr>
          <p:nvPr>
            <p:ph type="sldNum" sz="quarter" idx="17"/>
          </p:nvPr>
        </p:nvSpPr>
        <p:spPr/>
        <p:txBody>
          <a:bodyPr/>
          <a:lstStyle/>
          <a:p>
            <a:fld id="{6BEABFCE-E7C7-4DF3-82E4-83DF81700163}" type="slidenum">
              <a:rPr lang="nl-BE" smtClean="0"/>
              <a:pPr/>
              <a:t>‹#›</a:t>
            </a:fld>
            <a:endParaRPr lang="nl-BE" dirty="0"/>
          </a:p>
        </p:txBody>
      </p:sp>
      <p:sp>
        <p:nvSpPr>
          <p:cNvPr id="27" name="Graphic 10">
            <a:extLst>
              <a:ext uri="{FF2B5EF4-FFF2-40B4-BE49-F238E27FC236}">
                <a16:creationId xmlns:a16="http://schemas.microsoft.com/office/drawing/2014/main" id="{82C7CE34-54DE-804D-70DC-ABE83856ADA8}"/>
              </a:ext>
            </a:extLst>
          </p:cNvPr>
          <p:cNvSpPr/>
          <p:nvPr userDrawn="1"/>
        </p:nvSpPr>
        <p:spPr>
          <a:xfrm>
            <a:off x="488950" y="-793280"/>
            <a:ext cx="1259999" cy="1781976"/>
          </a:xfrm>
          <a:custGeom>
            <a:avLst/>
            <a:gdLst>
              <a:gd name="connsiteX0" fmla="*/ 360000 w 720000"/>
              <a:gd name="connsiteY0" fmla="*/ 1018274 h 1018273"/>
              <a:gd name="connsiteX1" fmla="*/ 350325 w 720000"/>
              <a:gd name="connsiteY1" fmla="*/ 1013924 h 1018273"/>
              <a:gd name="connsiteX2" fmla="*/ 0 w 720000"/>
              <a:gd name="connsiteY2" fmla="*/ 656024 h 1018273"/>
              <a:gd name="connsiteX3" fmla="*/ 0 w 720000"/>
              <a:gd name="connsiteY3" fmla="*/ 360000 h 1018273"/>
              <a:gd name="connsiteX4" fmla="*/ 360000 w 720000"/>
              <a:gd name="connsiteY4" fmla="*/ 0 h 1018273"/>
              <a:gd name="connsiteX5" fmla="*/ 720000 w 720000"/>
              <a:gd name="connsiteY5" fmla="*/ 360000 h 1018273"/>
              <a:gd name="connsiteX6" fmla="*/ 720000 w 720000"/>
              <a:gd name="connsiteY6" fmla="*/ 656024 h 1018273"/>
              <a:gd name="connsiteX7" fmla="*/ 369675 w 720000"/>
              <a:gd name="connsiteY7" fmla="*/ 1013924 h 1018273"/>
              <a:gd name="connsiteX8" fmla="*/ 360000 w 720000"/>
              <a:gd name="connsiteY8" fmla="*/ 1018274 h 1018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000" h="1018273">
                <a:moveTo>
                  <a:pt x="360000" y="1018274"/>
                </a:moveTo>
                <a:lnTo>
                  <a:pt x="350325" y="1013924"/>
                </a:lnTo>
                <a:cubicBezTo>
                  <a:pt x="336000" y="1007549"/>
                  <a:pt x="0" y="854849"/>
                  <a:pt x="0" y="656024"/>
                </a:cubicBezTo>
                <a:lnTo>
                  <a:pt x="0" y="360000"/>
                </a:lnTo>
                <a:cubicBezTo>
                  <a:pt x="0" y="161475"/>
                  <a:pt x="161475" y="0"/>
                  <a:pt x="360000" y="0"/>
                </a:cubicBezTo>
                <a:cubicBezTo>
                  <a:pt x="558525" y="0"/>
                  <a:pt x="720000" y="161475"/>
                  <a:pt x="720000" y="360000"/>
                </a:cubicBezTo>
                <a:lnTo>
                  <a:pt x="720000" y="656024"/>
                </a:lnTo>
                <a:cubicBezTo>
                  <a:pt x="720000" y="854849"/>
                  <a:pt x="384000" y="1007549"/>
                  <a:pt x="369675" y="1013924"/>
                </a:cubicBezTo>
                <a:lnTo>
                  <a:pt x="360000" y="1018274"/>
                </a:lnTo>
                <a:close/>
              </a:path>
            </a:pathLst>
          </a:custGeom>
          <a:solidFill>
            <a:schemeClr val="bg2"/>
          </a:solidFill>
          <a:ln w="744" cap="flat">
            <a:noFill/>
            <a:prstDash val="solid"/>
            <a:miter/>
          </a:ln>
        </p:spPr>
        <p:txBody>
          <a:bodyPr rtlCol="0" anchor="ctr"/>
          <a:lstStyle/>
          <a:p>
            <a:endParaRPr lang="nl-BE"/>
          </a:p>
        </p:txBody>
      </p:sp>
    </p:spTree>
    <p:extLst>
      <p:ext uri="{BB962C8B-B14F-4D97-AF65-F5344CB8AC3E}">
        <p14:creationId xmlns:p14="http://schemas.microsoft.com/office/powerpoint/2010/main" val="8387405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G_Tekst_Foto (liggend-rechts)">
    <p:spTree>
      <p:nvGrpSpPr>
        <p:cNvPr id="1" name=""/>
        <p:cNvGrpSpPr/>
        <p:nvPr/>
      </p:nvGrpSpPr>
      <p:grpSpPr>
        <a:xfrm>
          <a:off x="0" y="0"/>
          <a:ext cx="0" cy="0"/>
          <a:chOff x="0" y="0"/>
          <a:chExt cx="0" cy="0"/>
        </a:xfrm>
      </p:grpSpPr>
      <p:sp>
        <p:nvSpPr>
          <p:cNvPr id="20" name="Tijdelijke aanduiding voor afbeelding 19">
            <a:extLst>
              <a:ext uri="{FF2B5EF4-FFF2-40B4-BE49-F238E27FC236}">
                <a16:creationId xmlns:a16="http://schemas.microsoft.com/office/drawing/2014/main" id="{A631532A-13D8-A72F-08DE-406DB0F0BB6E}"/>
              </a:ext>
            </a:extLst>
          </p:cNvPr>
          <p:cNvSpPr>
            <a:spLocks noGrp="1"/>
          </p:cNvSpPr>
          <p:nvPr>
            <p:ph type="pic" sz="quarter" idx="14"/>
          </p:nvPr>
        </p:nvSpPr>
        <p:spPr>
          <a:xfrm>
            <a:off x="6096000" y="488950"/>
            <a:ext cx="6096000" cy="5387975"/>
          </a:xfrm>
          <a:custGeom>
            <a:avLst/>
            <a:gdLst>
              <a:gd name="connsiteX0" fmla="*/ 0 w 6096000"/>
              <a:gd name="connsiteY0" fmla="*/ 0 h 5387975"/>
              <a:gd name="connsiteX1" fmla="*/ 475939 w 6096000"/>
              <a:gd name="connsiteY1" fmla="*/ 0 h 5387975"/>
              <a:gd name="connsiteX2" fmla="*/ 475939 w 6096000"/>
              <a:gd name="connsiteY2" fmla="*/ 264017 h 5387975"/>
              <a:gd name="connsiteX3" fmla="*/ 1089007 w 6096000"/>
              <a:gd name="connsiteY3" fmla="*/ 890341 h 5387975"/>
              <a:gd name="connsiteX4" fmla="*/ 1105939 w 6096000"/>
              <a:gd name="connsiteY4" fmla="*/ 897954 h 5387975"/>
              <a:gd name="connsiteX5" fmla="*/ 1122870 w 6096000"/>
              <a:gd name="connsiteY5" fmla="*/ 890341 h 5387975"/>
              <a:gd name="connsiteX6" fmla="*/ 1735938 w 6096000"/>
              <a:gd name="connsiteY6" fmla="*/ 264017 h 5387975"/>
              <a:gd name="connsiteX7" fmla="*/ 1735938 w 6096000"/>
              <a:gd name="connsiteY7" fmla="*/ 0 h 5387975"/>
              <a:gd name="connsiteX8" fmla="*/ 6096000 w 6096000"/>
              <a:gd name="connsiteY8" fmla="*/ 0 h 5387975"/>
              <a:gd name="connsiteX9" fmla="*/ 6096000 w 6096000"/>
              <a:gd name="connsiteY9" fmla="*/ 5387975 h 5387975"/>
              <a:gd name="connsiteX10" fmla="*/ 0 w 6096000"/>
              <a:gd name="connsiteY10" fmla="*/ 5387975 h 5387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96000" h="5387975">
                <a:moveTo>
                  <a:pt x="0" y="0"/>
                </a:moveTo>
                <a:lnTo>
                  <a:pt x="475939" y="0"/>
                </a:lnTo>
                <a:lnTo>
                  <a:pt x="475939" y="264017"/>
                </a:lnTo>
                <a:cubicBezTo>
                  <a:pt x="475939" y="611960"/>
                  <a:pt x="1063939" y="879185"/>
                  <a:pt x="1089007" y="890341"/>
                </a:cubicBezTo>
                <a:lnTo>
                  <a:pt x="1105939" y="897954"/>
                </a:lnTo>
                <a:lnTo>
                  <a:pt x="1122870" y="890341"/>
                </a:lnTo>
                <a:cubicBezTo>
                  <a:pt x="1147939" y="879185"/>
                  <a:pt x="1735938" y="611960"/>
                  <a:pt x="1735938" y="264017"/>
                </a:cubicBezTo>
                <a:lnTo>
                  <a:pt x="1735938" y="0"/>
                </a:lnTo>
                <a:lnTo>
                  <a:pt x="6096000" y="0"/>
                </a:lnTo>
                <a:lnTo>
                  <a:pt x="6096000" y="5387975"/>
                </a:lnTo>
                <a:lnTo>
                  <a:pt x="0" y="5387975"/>
                </a:lnTo>
                <a:close/>
              </a:path>
            </a:pathLst>
          </a:custGeom>
          <a:solidFill>
            <a:schemeClr val="tx2"/>
          </a:solidFill>
        </p:spPr>
        <p:txBody>
          <a:bodyPr wrap="square">
            <a:noAutofit/>
          </a:bodyPr>
          <a:lstStyle/>
          <a:p>
            <a:r>
              <a:rPr lang="nl-NL"/>
              <a:t>Klik op het pictogram als u een afbeelding wilt toevoegen</a:t>
            </a:r>
            <a:endParaRPr lang="nl-BE"/>
          </a:p>
        </p:txBody>
      </p:sp>
      <p:sp>
        <p:nvSpPr>
          <p:cNvPr id="2" name="Titel 1">
            <a:extLst>
              <a:ext uri="{FF2B5EF4-FFF2-40B4-BE49-F238E27FC236}">
                <a16:creationId xmlns:a16="http://schemas.microsoft.com/office/drawing/2014/main" id="{2974F7B4-0A1D-2A06-E44F-9E8A753E20AF}"/>
              </a:ext>
            </a:extLst>
          </p:cNvPr>
          <p:cNvSpPr>
            <a:spLocks noGrp="1"/>
          </p:cNvSpPr>
          <p:nvPr>
            <p:ph type="title"/>
          </p:nvPr>
        </p:nvSpPr>
        <p:spPr>
          <a:xfrm>
            <a:off x="488949" y="430314"/>
            <a:ext cx="5119369" cy="609398"/>
          </a:xfrm>
        </p:spPr>
        <p:txBody>
          <a:bodyPr/>
          <a:lstStyle/>
          <a:p>
            <a:r>
              <a:rPr lang="nl-NL"/>
              <a:t>Klik om stijl te bewerken</a:t>
            </a:r>
            <a:endParaRPr lang="nl-BE" dirty="0"/>
          </a:p>
        </p:txBody>
      </p:sp>
      <p:sp>
        <p:nvSpPr>
          <p:cNvPr id="3" name="Tijdelijke aanduiding voor inhoud 2">
            <a:extLst>
              <a:ext uri="{FF2B5EF4-FFF2-40B4-BE49-F238E27FC236}">
                <a16:creationId xmlns:a16="http://schemas.microsoft.com/office/drawing/2014/main" id="{51771A7A-8B68-CE2B-2AE2-FEC9DFE70557}"/>
              </a:ext>
            </a:extLst>
          </p:cNvPr>
          <p:cNvSpPr>
            <a:spLocks noGrp="1"/>
          </p:cNvSpPr>
          <p:nvPr>
            <p:ph idx="1"/>
          </p:nvPr>
        </p:nvSpPr>
        <p:spPr>
          <a:xfrm>
            <a:off x="488950" y="1413990"/>
            <a:ext cx="5119369" cy="4462935"/>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pic>
        <p:nvPicPr>
          <p:cNvPr id="7" name="Graphic 6">
            <a:extLst>
              <a:ext uri="{FF2B5EF4-FFF2-40B4-BE49-F238E27FC236}">
                <a16:creationId xmlns:a16="http://schemas.microsoft.com/office/drawing/2014/main" id="{46F8BB22-ACFC-4427-E9D7-1D6C21DB1A8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488950" y="5880397"/>
            <a:ext cx="756864" cy="489600"/>
          </a:xfrm>
          <a:prstGeom prst="rect">
            <a:avLst/>
          </a:prstGeom>
        </p:spPr>
      </p:pic>
      <p:sp>
        <p:nvSpPr>
          <p:cNvPr id="4" name="Tijdelijke aanduiding voor voettekst 3">
            <a:extLst>
              <a:ext uri="{FF2B5EF4-FFF2-40B4-BE49-F238E27FC236}">
                <a16:creationId xmlns:a16="http://schemas.microsoft.com/office/drawing/2014/main" id="{4699D086-7B6B-245E-6C49-8050628B74AC}"/>
              </a:ext>
            </a:extLst>
          </p:cNvPr>
          <p:cNvSpPr>
            <a:spLocks noGrp="1"/>
          </p:cNvSpPr>
          <p:nvPr>
            <p:ph type="ftr" sz="quarter" idx="15"/>
          </p:nvPr>
        </p:nvSpPr>
        <p:spPr/>
        <p:txBody>
          <a:bodyPr/>
          <a:lstStyle/>
          <a:p>
            <a:r>
              <a:rPr lang="nl-BE"/>
              <a:t>Titel van de presentatie</a:t>
            </a:r>
            <a:endParaRPr lang="nl-BE" dirty="0"/>
          </a:p>
        </p:txBody>
      </p:sp>
      <p:sp>
        <p:nvSpPr>
          <p:cNvPr id="5" name="Tijdelijke aanduiding voor dianummer 4">
            <a:extLst>
              <a:ext uri="{FF2B5EF4-FFF2-40B4-BE49-F238E27FC236}">
                <a16:creationId xmlns:a16="http://schemas.microsoft.com/office/drawing/2014/main" id="{071612B5-1B88-F9C7-C905-E7A7D13FCE8F}"/>
              </a:ext>
            </a:extLst>
          </p:cNvPr>
          <p:cNvSpPr>
            <a:spLocks noGrp="1"/>
          </p:cNvSpPr>
          <p:nvPr>
            <p:ph type="sldNum" sz="quarter" idx="16"/>
          </p:nvPr>
        </p:nvSpPr>
        <p:spPr/>
        <p:txBody>
          <a:bodyPr/>
          <a:lstStyle/>
          <a:p>
            <a:fld id="{6BEABFCE-E7C7-4DF3-82E4-83DF81700163}" type="slidenum">
              <a:rPr lang="nl-BE" smtClean="0"/>
              <a:pPr/>
              <a:t>‹#›</a:t>
            </a:fld>
            <a:endParaRPr lang="nl-BE" dirty="0"/>
          </a:p>
        </p:txBody>
      </p:sp>
      <p:pic>
        <p:nvPicPr>
          <p:cNvPr id="12" name="Graphic 11">
            <a:extLst>
              <a:ext uri="{FF2B5EF4-FFF2-40B4-BE49-F238E27FC236}">
                <a16:creationId xmlns:a16="http://schemas.microsoft.com/office/drawing/2014/main" id="{056B5909-EEAD-986E-6A82-F2BE4BD9A42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334750" y="6251202"/>
            <a:ext cx="119173" cy="144000"/>
          </a:xfrm>
          <a:prstGeom prst="rect">
            <a:avLst/>
          </a:prstGeom>
        </p:spPr>
      </p:pic>
      <p:sp>
        <p:nvSpPr>
          <p:cNvPr id="24" name="Graphic 10">
            <a:extLst>
              <a:ext uri="{FF2B5EF4-FFF2-40B4-BE49-F238E27FC236}">
                <a16:creationId xmlns:a16="http://schemas.microsoft.com/office/drawing/2014/main" id="{E852860F-8275-E60D-839D-A38C0301651B}"/>
              </a:ext>
            </a:extLst>
          </p:cNvPr>
          <p:cNvSpPr/>
          <p:nvPr userDrawn="1"/>
        </p:nvSpPr>
        <p:spPr>
          <a:xfrm>
            <a:off x="6571939" y="-395074"/>
            <a:ext cx="1259999" cy="1781976"/>
          </a:xfrm>
          <a:custGeom>
            <a:avLst/>
            <a:gdLst>
              <a:gd name="connsiteX0" fmla="*/ 360000 w 720000"/>
              <a:gd name="connsiteY0" fmla="*/ 1018274 h 1018273"/>
              <a:gd name="connsiteX1" fmla="*/ 350325 w 720000"/>
              <a:gd name="connsiteY1" fmla="*/ 1013924 h 1018273"/>
              <a:gd name="connsiteX2" fmla="*/ 0 w 720000"/>
              <a:gd name="connsiteY2" fmla="*/ 656024 h 1018273"/>
              <a:gd name="connsiteX3" fmla="*/ 0 w 720000"/>
              <a:gd name="connsiteY3" fmla="*/ 360000 h 1018273"/>
              <a:gd name="connsiteX4" fmla="*/ 360000 w 720000"/>
              <a:gd name="connsiteY4" fmla="*/ 0 h 1018273"/>
              <a:gd name="connsiteX5" fmla="*/ 720000 w 720000"/>
              <a:gd name="connsiteY5" fmla="*/ 360000 h 1018273"/>
              <a:gd name="connsiteX6" fmla="*/ 720000 w 720000"/>
              <a:gd name="connsiteY6" fmla="*/ 656024 h 1018273"/>
              <a:gd name="connsiteX7" fmla="*/ 369675 w 720000"/>
              <a:gd name="connsiteY7" fmla="*/ 1013924 h 1018273"/>
              <a:gd name="connsiteX8" fmla="*/ 360000 w 720000"/>
              <a:gd name="connsiteY8" fmla="*/ 1018274 h 1018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000" h="1018273">
                <a:moveTo>
                  <a:pt x="360000" y="1018274"/>
                </a:moveTo>
                <a:lnTo>
                  <a:pt x="350325" y="1013924"/>
                </a:lnTo>
                <a:cubicBezTo>
                  <a:pt x="336000" y="1007549"/>
                  <a:pt x="0" y="854849"/>
                  <a:pt x="0" y="656024"/>
                </a:cubicBezTo>
                <a:lnTo>
                  <a:pt x="0" y="360000"/>
                </a:lnTo>
                <a:cubicBezTo>
                  <a:pt x="0" y="161475"/>
                  <a:pt x="161475" y="0"/>
                  <a:pt x="360000" y="0"/>
                </a:cubicBezTo>
                <a:cubicBezTo>
                  <a:pt x="558525" y="0"/>
                  <a:pt x="720000" y="161475"/>
                  <a:pt x="720000" y="360000"/>
                </a:cubicBezTo>
                <a:lnTo>
                  <a:pt x="720000" y="656024"/>
                </a:lnTo>
                <a:cubicBezTo>
                  <a:pt x="720000" y="854849"/>
                  <a:pt x="384000" y="1007549"/>
                  <a:pt x="369675" y="1013924"/>
                </a:cubicBezTo>
                <a:lnTo>
                  <a:pt x="360000" y="1018274"/>
                </a:lnTo>
                <a:close/>
              </a:path>
            </a:pathLst>
          </a:custGeom>
          <a:solidFill>
            <a:schemeClr val="accent1"/>
          </a:solidFill>
          <a:ln w="744" cap="flat">
            <a:noFill/>
            <a:prstDash val="solid"/>
            <a:miter/>
          </a:ln>
        </p:spPr>
        <p:txBody>
          <a:bodyPr rtlCol="0" anchor="ctr"/>
          <a:lstStyle/>
          <a:p>
            <a:endParaRPr lang="nl-BE"/>
          </a:p>
        </p:txBody>
      </p:sp>
    </p:spTree>
    <p:extLst>
      <p:ext uri="{BB962C8B-B14F-4D97-AF65-F5344CB8AC3E}">
        <p14:creationId xmlns:p14="http://schemas.microsoft.com/office/powerpoint/2010/main" val="34458144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G_Tekst_Foto (liggend-link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74F7B4-0A1D-2A06-E44F-9E8A753E20AF}"/>
              </a:ext>
            </a:extLst>
          </p:cNvPr>
          <p:cNvSpPr>
            <a:spLocks noGrp="1"/>
          </p:cNvSpPr>
          <p:nvPr>
            <p:ph type="title"/>
          </p:nvPr>
        </p:nvSpPr>
        <p:spPr>
          <a:xfrm>
            <a:off x="6571939" y="430314"/>
            <a:ext cx="5119369" cy="609398"/>
          </a:xfrm>
        </p:spPr>
        <p:txBody>
          <a:bodyPr/>
          <a:lstStyle/>
          <a:p>
            <a:r>
              <a:rPr lang="nl-NL"/>
              <a:t>Klik om stijl te bewerken</a:t>
            </a:r>
            <a:endParaRPr lang="nl-BE" dirty="0"/>
          </a:p>
        </p:txBody>
      </p:sp>
      <p:sp>
        <p:nvSpPr>
          <p:cNvPr id="3" name="Tijdelijke aanduiding voor inhoud 2">
            <a:extLst>
              <a:ext uri="{FF2B5EF4-FFF2-40B4-BE49-F238E27FC236}">
                <a16:creationId xmlns:a16="http://schemas.microsoft.com/office/drawing/2014/main" id="{51771A7A-8B68-CE2B-2AE2-FEC9DFE70557}"/>
              </a:ext>
            </a:extLst>
          </p:cNvPr>
          <p:cNvSpPr>
            <a:spLocks noGrp="1"/>
          </p:cNvSpPr>
          <p:nvPr>
            <p:ph idx="1"/>
          </p:nvPr>
        </p:nvSpPr>
        <p:spPr>
          <a:xfrm>
            <a:off x="6571940" y="1413990"/>
            <a:ext cx="5119369" cy="4462935"/>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pic>
        <p:nvPicPr>
          <p:cNvPr id="7" name="Graphic 6">
            <a:extLst>
              <a:ext uri="{FF2B5EF4-FFF2-40B4-BE49-F238E27FC236}">
                <a16:creationId xmlns:a16="http://schemas.microsoft.com/office/drawing/2014/main" id="{46F8BB22-ACFC-4427-E9D7-1D6C21DB1A8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488950" y="5880397"/>
            <a:ext cx="756864" cy="489600"/>
          </a:xfrm>
          <a:prstGeom prst="rect">
            <a:avLst/>
          </a:prstGeom>
        </p:spPr>
      </p:pic>
      <p:sp>
        <p:nvSpPr>
          <p:cNvPr id="4" name="Tijdelijke aanduiding voor voettekst 3">
            <a:extLst>
              <a:ext uri="{FF2B5EF4-FFF2-40B4-BE49-F238E27FC236}">
                <a16:creationId xmlns:a16="http://schemas.microsoft.com/office/drawing/2014/main" id="{4699D086-7B6B-245E-6C49-8050628B74AC}"/>
              </a:ext>
            </a:extLst>
          </p:cNvPr>
          <p:cNvSpPr>
            <a:spLocks noGrp="1"/>
          </p:cNvSpPr>
          <p:nvPr>
            <p:ph type="ftr" sz="quarter" idx="15"/>
          </p:nvPr>
        </p:nvSpPr>
        <p:spPr/>
        <p:txBody>
          <a:bodyPr/>
          <a:lstStyle/>
          <a:p>
            <a:r>
              <a:rPr lang="nl-BE"/>
              <a:t>Titel van de presentatie</a:t>
            </a:r>
            <a:endParaRPr lang="nl-BE" dirty="0"/>
          </a:p>
        </p:txBody>
      </p:sp>
      <p:sp>
        <p:nvSpPr>
          <p:cNvPr id="5" name="Tijdelijke aanduiding voor dianummer 4">
            <a:extLst>
              <a:ext uri="{FF2B5EF4-FFF2-40B4-BE49-F238E27FC236}">
                <a16:creationId xmlns:a16="http://schemas.microsoft.com/office/drawing/2014/main" id="{071612B5-1B88-F9C7-C905-E7A7D13FCE8F}"/>
              </a:ext>
            </a:extLst>
          </p:cNvPr>
          <p:cNvSpPr>
            <a:spLocks noGrp="1"/>
          </p:cNvSpPr>
          <p:nvPr>
            <p:ph type="sldNum" sz="quarter" idx="16"/>
          </p:nvPr>
        </p:nvSpPr>
        <p:spPr/>
        <p:txBody>
          <a:bodyPr/>
          <a:lstStyle/>
          <a:p>
            <a:fld id="{6BEABFCE-E7C7-4DF3-82E4-83DF81700163}" type="slidenum">
              <a:rPr lang="nl-BE" smtClean="0"/>
              <a:pPr/>
              <a:t>‹#›</a:t>
            </a:fld>
            <a:endParaRPr lang="nl-BE" dirty="0"/>
          </a:p>
        </p:txBody>
      </p:sp>
      <p:pic>
        <p:nvPicPr>
          <p:cNvPr id="12" name="Graphic 11">
            <a:extLst>
              <a:ext uri="{FF2B5EF4-FFF2-40B4-BE49-F238E27FC236}">
                <a16:creationId xmlns:a16="http://schemas.microsoft.com/office/drawing/2014/main" id="{056B5909-EEAD-986E-6A82-F2BE4BD9A42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334750" y="6251202"/>
            <a:ext cx="119173" cy="144000"/>
          </a:xfrm>
          <a:prstGeom prst="rect">
            <a:avLst/>
          </a:prstGeom>
        </p:spPr>
      </p:pic>
      <p:sp>
        <p:nvSpPr>
          <p:cNvPr id="11" name="Tijdelijke aanduiding voor afbeelding 10">
            <a:extLst>
              <a:ext uri="{FF2B5EF4-FFF2-40B4-BE49-F238E27FC236}">
                <a16:creationId xmlns:a16="http://schemas.microsoft.com/office/drawing/2014/main" id="{93BE5239-AC02-C98F-6BDC-CED9E7619F0C}"/>
              </a:ext>
            </a:extLst>
          </p:cNvPr>
          <p:cNvSpPr>
            <a:spLocks noGrp="1"/>
          </p:cNvSpPr>
          <p:nvPr>
            <p:ph type="pic" sz="quarter" idx="14"/>
          </p:nvPr>
        </p:nvSpPr>
        <p:spPr>
          <a:xfrm>
            <a:off x="633" y="488950"/>
            <a:ext cx="6096000" cy="4897437"/>
          </a:xfrm>
          <a:custGeom>
            <a:avLst/>
            <a:gdLst>
              <a:gd name="connsiteX0" fmla="*/ 0 w 6096000"/>
              <a:gd name="connsiteY0" fmla="*/ 0 h 4897437"/>
              <a:gd name="connsiteX1" fmla="*/ 6096000 w 6096000"/>
              <a:gd name="connsiteY1" fmla="*/ 0 h 4897437"/>
              <a:gd name="connsiteX2" fmla="*/ 6096000 w 6096000"/>
              <a:gd name="connsiteY2" fmla="*/ 4897437 h 4897437"/>
              <a:gd name="connsiteX3" fmla="*/ 5619429 w 6096000"/>
              <a:gd name="connsiteY3" fmla="*/ 4897437 h 4897437"/>
              <a:gd name="connsiteX4" fmla="*/ 5128891 w 6096000"/>
              <a:gd name="connsiteY4" fmla="*/ 4406899 h 4897437"/>
              <a:gd name="connsiteX5" fmla="*/ 4924602 w 6096000"/>
              <a:gd name="connsiteY5" fmla="*/ 4406899 h 4897437"/>
              <a:gd name="connsiteX6" fmla="*/ 4434064 w 6096000"/>
              <a:gd name="connsiteY6" fmla="*/ 4897437 h 4897437"/>
              <a:gd name="connsiteX7" fmla="*/ 0 w 6096000"/>
              <a:gd name="connsiteY7" fmla="*/ 4897437 h 4897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4897437">
                <a:moveTo>
                  <a:pt x="0" y="0"/>
                </a:moveTo>
                <a:lnTo>
                  <a:pt x="6096000" y="0"/>
                </a:lnTo>
                <a:lnTo>
                  <a:pt x="6096000" y="4897437"/>
                </a:lnTo>
                <a:lnTo>
                  <a:pt x="5619429" y="4897437"/>
                </a:lnTo>
                <a:cubicBezTo>
                  <a:pt x="5619429" y="4626926"/>
                  <a:pt x="5399402" y="4406899"/>
                  <a:pt x="5128891" y="4406899"/>
                </a:cubicBezTo>
                <a:lnTo>
                  <a:pt x="4924602" y="4406899"/>
                </a:lnTo>
                <a:cubicBezTo>
                  <a:pt x="4654091" y="4406899"/>
                  <a:pt x="4434064" y="4626926"/>
                  <a:pt x="4434064" y="4897437"/>
                </a:cubicBezTo>
                <a:lnTo>
                  <a:pt x="0" y="4897437"/>
                </a:lnTo>
                <a:close/>
              </a:path>
            </a:pathLst>
          </a:custGeom>
          <a:solidFill>
            <a:schemeClr val="accent2"/>
          </a:solidFill>
        </p:spPr>
        <p:txBody>
          <a:bodyPr wrap="square">
            <a:noAutofit/>
          </a:bodyPr>
          <a:lstStyle/>
          <a:p>
            <a:r>
              <a:rPr lang="nl-NL"/>
              <a:t>Klik op het pictogram als u een afbeelding wilt toevoegen</a:t>
            </a:r>
            <a:endParaRPr lang="nl-BE"/>
          </a:p>
        </p:txBody>
      </p:sp>
      <p:sp>
        <p:nvSpPr>
          <p:cNvPr id="13" name="Graphic 7">
            <a:extLst>
              <a:ext uri="{FF2B5EF4-FFF2-40B4-BE49-F238E27FC236}">
                <a16:creationId xmlns:a16="http://schemas.microsoft.com/office/drawing/2014/main" id="{3E880A29-0648-D23E-C69E-D29A95D3B8D5}"/>
              </a:ext>
            </a:extLst>
          </p:cNvPr>
          <p:cNvSpPr/>
          <p:nvPr userDrawn="1"/>
        </p:nvSpPr>
        <p:spPr>
          <a:xfrm rot="5400000" flipV="1">
            <a:off x="4536841" y="4793705"/>
            <a:ext cx="981076" cy="1185364"/>
          </a:xfrm>
          <a:custGeom>
            <a:avLst/>
            <a:gdLst>
              <a:gd name="connsiteX0" fmla="*/ 630000 w 1260000"/>
              <a:gd name="connsiteY0" fmla="*/ 0 h 1522368"/>
              <a:gd name="connsiteX1" fmla="*/ 0 w 1260000"/>
              <a:gd name="connsiteY1" fmla="*/ 630000 h 1522368"/>
              <a:gd name="connsiteX2" fmla="*/ 0 w 1260000"/>
              <a:gd name="connsiteY2" fmla="*/ 892369 h 1522368"/>
              <a:gd name="connsiteX3" fmla="*/ 630000 w 1260000"/>
              <a:gd name="connsiteY3" fmla="*/ 1522369 h 1522368"/>
              <a:gd name="connsiteX4" fmla="*/ 1260000 w 1260000"/>
              <a:gd name="connsiteY4" fmla="*/ 892369 h 1522368"/>
              <a:gd name="connsiteX5" fmla="*/ 1260000 w 1260000"/>
              <a:gd name="connsiteY5" fmla="*/ 630000 h 1522368"/>
              <a:gd name="connsiteX6" fmla="*/ 630000 w 1260000"/>
              <a:gd name="connsiteY6" fmla="*/ 0 h 1522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0000" h="1522368">
                <a:moveTo>
                  <a:pt x="630000" y="0"/>
                </a:moveTo>
                <a:cubicBezTo>
                  <a:pt x="282581" y="0"/>
                  <a:pt x="0" y="282581"/>
                  <a:pt x="0" y="630000"/>
                </a:cubicBezTo>
                <a:lnTo>
                  <a:pt x="0" y="892369"/>
                </a:lnTo>
                <a:cubicBezTo>
                  <a:pt x="0" y="1239788"/>
                  <a:pt x="282581" y="1522369"/>
                  <a:pt x="630000" y="1522369"/>
                </a:cubicBezTo>
                <a:cubicBezTo>
                  <a:pt x="977419" y="1522369"/>
                  <a:pt x="1260000" y="1239788"/>
                  <a:pt x="1260000" y="892369"/>
                </a:cubicBezTo>
                <a:lnTo>
                  <a:pt x="1260000" y="630000"/>
                </a:lnTo>
                <a:cubicBezTo>
                  <a:pt x="1260000" y="282581"/>
                  <a:pt x="977419" y="0"/>
                  <a:pt x="630000" y="0"/>
                </a:cubicBezTo>
              </a:path>
            </a:pathLst>
          </a:custGeom>
          <a:solidFill>
            <a:schemeClr val="bg2"/>
          </a:solidFill>
          <a:ln w="1310" cap="flat">
            <a:noFill/>
            <a:prstDash val="solid"/>
            <a:miter/>
          </a:ln>
        </p:spPr>
        <p:txBody>
          <a:bodyPr rtlCol="0" anchor="ctr"/>
          <a:lstStyle/>
          <a:p>
            <a:endParaRPr lang="nl-BE"/>
          </a:p>
        </p:txBody>
      </p:sp>
    </p:spTree>
    <p:extLst>
      <p:ext uri="{BB962C8B-B14F-4D97-AF65-F5344CB8AC3E}">
        <p14:creationId xmlns:p14="http://schemas.microsoft.com/office/powerpoint/2010/main" val="2268774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G_Foto_groot">
    <p:spTree>
      <p:nvGrpSpPr>
        <p:cNvPr id="1" name=""/>
        <p:cNvGrpSpPr/>
        <p:nvPr/>
      </p:nvGrpSpPr>
      <p:grpSpPr>
        <a:xfrm>
          <a:off x="0" y="0"/>
          <a:ext cx="0" cy="0"/>
          <a:chOff x="0" y="0"/>
          <a:chExt cx="0" cy="0"/>
        </a:xfrm>
      </p:grpSpPr>
      <p:sp>
        <p:nvSpPr>
          <p:cNvPr id="11" name="Tijdelijke aanduiding voor afbeelding 10">
            <a:extLst>
              <a:ext uri="{FF2B5EF4-FFF2-40B4-BE49-F238E27FC236}">
                <a16:creationId xmlns:a16="http://schemas.microsoft.com/office/drawing/2014/main" id="{93BE5239-AC02-C98F-6BDC-CED9E7619F0C}"/>
              </a:ext>
            </a:extLst>
          </p:cNvPr>
          <p:cNvSpPr>
            <a:spLocks noGrp="1"/>
          </p:cNvSpPr>
          <p:nvPr>
            <p:ph type="pic" sz="quarter" idx="14"/>
          </p:nvPr>
        </p:nvSpPr>
        <p:spPr>
          <a:xfrm>
            <a:off x="0" y="0"/>
            <a:ext cx="12192000" cy="6858000"/>
          </a:xfrm>
          <a:prstGeom prst="rect">
            <a:avLst/>
          </a:prstGeom>
          <a:solidFill>
            <a:schemeClr val="accent3"/>
          </a:solidFill>
        </p:spPr>
        <p:txBody>
          <a:bodyPr wrap="square">
            <a:noAutofit/>
          </a:bodyPr>
          <a:lstStyle/>
          <a:p>
            <a:r>
              <a:rPr lang="nl-NL"/>
              <a:t>Klik op het pictogram als u een afbeelding wilt toevoegen</a:t>
            </a:r>
            <a:endParaRPr lang="nl-BE"/>
          </a:p>
        </p:txBody>
      </p:sp>
      <p:pic>
        <p:nvPicPr>
          <p:cNvPr id="7" name="Graphic 6">
            <a:extLst>
              <a:ext uri="{FF2B5EF4-FFF2-40B4-BE49-F238E27FC236}">
                <a16:creationId xmlns:a16="http://schemas.microsoft.com/office/drawing/2014/main" id="{46F8BB22-ACFC-4427-E9D7-1D6C21DB1A8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488950" y="5880397"/>
            <a:ext cx="756864" cy="489600"/>
          </a:xfrm>
          <a:prstGeom prst="rect">
            <a:avLst/>
          </a:prstGeom>
        </p:spPr>
      </p:pic>
    </p:spTree>
    <p:extLst>
      <p:ext uri="{BB962C8B-B14F-4D97-AF65-F5344CB8AC3E}">
        <p14:creationId xmlns:p14="http://schemas.microsoft.com/office/powerpoint/2010/main" val="20064589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G_Quote_Foto">
    <p:spTree>
      <p:nvGrpSpPr>
        <p:cNvPr id="1" name=""/>
        <p:cNvGrpSpPr/>
        <p:nvPr/>
      </p:nvGrpSpPr>
      <p:grpSpPr>
        <a:xfrm>
          <a:off x="0" y="0"/>
          <a:ext cx="0" cy="0"/>
          <a:chOff x="0" y="0"/>
          <a:chExt cx="0" cy="0"/>
        </a:xfrm>
      </p:grpSpPr>
      <p:sp>
        <p:nvSpPr>
          <p:cNvPr id="11" name="Tijdelijke aanduiding voor afbeelding 10">
            <a:extLst>
              <a:ext uri="{FF2B5EF4-FFF2-40B4-BE49-F238E27FC236}">
                <a16:creationId xmlns:a16="http://schemas.microsoft.com/office/drawing/2014/main" id="{93BE5239-AC02-C98F-6BDC-CED9E7619F0C}"/>
              </a:ext>
            </a:extLst>
          </p:cNvPr>
          <p:cNvSpPr>
            <a:spLocks noGrp="1"/>
          </p:cNvSpPr>
          <p:nvPr>
            <p:ph type="pic" sz="quarter" idx="14"/>
          </p:nvPr>
        </p:nvSpPr>
        <p:spPr>
          <a:xfrm>
            <a:off x="0" y="0"/>
            <a:ext cx="12192000" cy="6858000"/>
          </a:xfrm>
          <a:prstGeom prst="rect">
            <a:avLst/>
          </a:prstGeom>
          <a:solidFill>
            <a:schemeClr val="tx2"/>
          </a:solidFill>
        </p:spPr>
        <p:txBody>
          <a:bodyPr wrap="square">
            <a:noAutofit/>
          </a:bodyPr>
          <a:lstStyle/>
          <a:p>
            <a:r>
              <a:rPr lang="nl-NL"/>
              <a:t>Klik op het pictogram als u een afbeelding wilt toevoegen</a:t>
            </a:r>
            <a:endParaRPr lang="nl-BE"/>
          </a:p>
        </p:txBody>
      </p:sp>
      <p:pic>
        <p:nvPicPr>
          <p:cNvPr id="7" name="Graphic 6">
            <a:extLst>
              <a:ext uri="{FF2B5EF4-FFF2-40B4-BE49-F238E27FC236}">
                <a16:creationId xmlns:a16="http://schemas.microsoft.com/office/drawing/2014/main" id="{46F8BB22-ACFC-4427-E9D7-1D6C21DB1A8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488950" y="5880397"/>
            <a:ext cx="756864" cy="489600"/>
          </a:xfrm>
          <a:prstGeom prst="rect">
            <a:avLst/>
          </a:prstGeom>
        </p:spPr>
      </p:pic>
      <p:sp>
        <p:nvSpPr>
          <p:cNvPr id="2" name="Titel 1">
            <a:extLst>
              <a:ext uri="{FF2B5EF4-FFF2-40B4-BE49-F238E27FC236}">
                <a16:creationId xmlns:a16="http://schemas.microsoft.com/office/drawing/2014/main" id="{7E24A5B5-D83C-044B-A25F-55D493EC30AE}"/>
              </a:ext>
            </a:extLst>
          </p:cNvPr>
          <p:cNvSpPr>
            <a:spLocks noGrp="1"/>
          </p:cNvSpPr>
          <p:nvPr>
            <p:ph type="title"/>
          </p:nvPr>
        </p:nvSpPr>
        <p:spPr>
          <a:xfrm>
            <a:off x="979489" y="904587"/>
            <a:ext cx="5116512" cy="1246495"/>
          </a:xfrm>
        </p:spPr>
        <p:txBody>
          <a:bodyPr wrap="square">
            <a:spAutoFit/>
          </a:bodyPr>
          <a:lstStyle>
            <a:lvl1pPr>
              <a:defRPr>
                <a:solidFill>
                  <a:schemeClr val="bg1"/>
                </a:solidFill>
              </a:defRPr>
            </a:lvl1pPr>
          </a:lstStyle>
          <a:p>
            <a:r>
              <a:rPr lang="nl-NL"/>
              <a:t>Klik om stijl te bewerken</a:t>
            </a:r>
            <a:endParaRPr lang="nl-BE" dirty="0"/>
          </a:p>
        </p:txBody>
      </p:sp>
    </p:spTree>
    <p:extLst>
      <p:ext uri="{BB962C8B-B14F-4D97-AF65-F5344CB8AC3E}">
        <p14:creationId xmlns:p14="http://schemas.microsoft.com/office/powerpoint/2010/main" val="12728906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G_Quote_kleurvlak">
    <p:bg>
      <p:bgPr>
        <a:solidFill>
          <a:schemeClr val="accent2"/>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46F8BB22-ACFC-4427-E9D7-1D6C21DB1A8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488950" y="5880397"/>
            <a:ext cx="756864" cy="489600"/>
          </a:xfrm>
          <a:prstGeom prst="rect">
            <a:avLst/>
          </a:prstGeom>
        </p:spPr>
      </p:pic>
      <p:sp>
        <p:nvSpPr>
          <p:cNvPr id="2" name="Titel 1">
            <a:extLst>
              <a:ext uri="{FF2B5EF4-FFF2-40B4-BE49-F238E27FC236}">
                <a16:creationId xmlns:a16="http://schemas.microsoft.com/office/drawing/2014/main" id="{7E24A5B5-D83C-044B-A25F-55D493EC30AE}"/>
              </a:ext>
            </a:extLst>
          </p:cNvPr>
          <p:cNvSpPr>
            <a:spLocks noGrp="1"/>
          </p:cNvSpPr>
          <p:nvPr>
            <p:ph type="title"/>
          </p:nvPr>
        </p:nvSpPr>
        <p:spPr>
          <a:xfrm>
            <a:off x="979489" y="904587"/>
            <a:ext cx="5116512" cy="1246495"/>
          </a:xfrm>
        </p:spPr>
        <p:txBody>
          <a:bodyPr wrap="square">
            <a:spAutoFit/>
          </a:bodyPr>
          <a:lstStyle>
            <a:lvl1pPr>
              <a:defRPr>
                <a:solidFill>
                  <a:schemeClr val="bg1"/>
                </a:solidFill>
              </a:defRPr>
            </a:lvl1pPr>
          </a:lstStyle>
          <a:p>
            <a:r>
              <a:rPr lang="nl-NL"/>
              <a:t>Klik om stijl te bewerken</a:t>
            </a:r>
            <a:endParaRPr lang="nl-BE" dirty="0"/>
          </a:p>
        </p:txBody>
      </p:sp>
      <p:pic>
        <p:nvPicPr>
          <p:cNvPr id="5" name="Graphic 4">
            <a:extLst>
              <a:ext uri="{FF2B5EF4-FFF2-40B4-BE49-F238E27FC236}">
                <a16:creationId xmlns:a16="http://schemas.microsoft.com/office/drawing/2014/main" id="{8EEE4E9C-7E6B-0A61-97CE-43525D5AFAB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004450" y="5377218"/>
            <a:ext cx="2450950" cy="2961564"/>
          </a:xfrm>
          <a:prstGeom prst="rect">
            <a:avLst/>
          </a:prstGeom>
        </p:spPr>
      </p:pic>
      <p:pic>
        <p:nvPicPr>
          <p:cNvPr id="6" name="Graphic 5">
            <a:extLst>
              <a:ext uri="{FF2B5EF4-FFF2-40B4-BE49-F238E27FC236}">
                <a16:creationId xmlns:a16="http://schemas.microsoft.com/office/drawing/2014/main" id="{47591D2D-7B1D-427E-D94C-843B1620833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94262" y="2814015"/>
            <a:ext cx="1471326" cy="2081312"/>
          </a:xfrm>
          <a:prstGeom prst="rect">
            <a:avLst/>
          </a:prstGeom>
        </p:spPr>
      </p:pic>
    </p:spTree>
    <p:extLst>
      <p:ext uri="{BB962C8B-B14F-4D97-AF65-F5344CB8AC3E}">
        <p14:creationId xmlns:p14="http://schemas.microsoft.com/office/powerpoint/2010/main" val="39247196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G_Leeg_footers">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46F8BB22-ACFC-4427-E9D7-1D6C21DB1A8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488950" y="5880397"/>
            <a:ext cx="756864" cy="489600"/>
          </a:xfrm>
          <a:prstGeom prst="rect">
            <a:avLst/>
          </a:prstGeom>
        </p:spPr>
      </p:pic>
      <p:sp>
        <p:nvSpPr>
          <p:cNvPr id="4" name="Tijdelijke aanduiding voor voettekst 3">
            <a:extLst>
              <a:ext uri="{FF2B5EF4-FFF2-40B4-BE49-F238E27FC236}">
                <a16:creationId xmlns:a16="http://schemas.microsoft.com/office/drawing/2014/main" id="{4699D086-7B6B-245E-6C49-8050628B74AC}"/>
              </a:ext>
            </a:extLst>
          </p:cNvPr>
          <p:cNvSpPr>
            <a:spLocks noGrp="1"/>
          </p:cNvSpPr>
          <p:nvPr>
            <p:ph type="ftr" sz="quarter" idx="15"/>
          </p:nvPr>
        </p:nvSpPr>
        <p:spPr/>
        <p:txBody>
          <a:bodyPr/>
          <a:lstStyle/>
          <a:p>
            <a:r>
              <a:rPr lang="nl-BE"/>
              <a:t>Titel van de presentatie</a:t>
            </a:r>
            <a:endParaRPr lang="nl-BE" dirty="0"/>
          </a:p>
        </p:txBody>
      </p:sp>
      <p:sp>
        <p:nvSpPr>
          <p:cNvPr id="5" name="Tijdelijke aanduiding voor dianummer 4">
            <a:extLst>
              <a:ext uri="{FF2B5EF4-FFF2-40B4-BE49-F238E27FC236}">
                <a16:creationId xmlns:a16="http://schemas.microsoft.com/office/drawing/2014/main" id="{071612B5-1B88-F9C7-C905-E7A7D13FCE8F}"/>
              </a:ext>
            </a:extLst>
          </p:cNvPr>
          <p:cNvSpPr>
            <a:spLocks noGrp="1"/>
          </p:cNvSpPr>
          <p:nvPr>
            <p:ph type="sldNum" sz="quarter" idx="16"/>
          </p:nvPr>
        </p:nvSpPr>
        <p:spPr/>
        <p:txBody>
          <a:bodyPr/>
          <a:lstStyle/>
          <a:p>
            <a:fld id="{6BEABFCE-E7C7-4DF3-82E4-83DF81700163}" type="slidenum">
              <a:rPr lang="nl-BE" smtClean="0"/>
              <a:pPr/>
              <a:t>‹#›</a:t>
            </a:fld>
            <a:endParaRPr lang="nl-BE" dirty="0"/>
          </a:p>
        </p:txBody>
      </p:sp>
      <p:pic>
        <p:nvPicPr>
          <p:cNvPr id="12" name="Graphic 11">
            <a:extLst>
              <a:ext uri="{FF2B5EF4-FFF2-40B4-BE49-F238E27FC236}">
                <a16:creationId xmlns:a16="http://schemas.microsoft.com/office/drawing/2014/main" id="{056B5909-EEAD-986E-6A82-F2BE4BD9A42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334750" y="6251202"/>
            <a:ext cx="119173" cy="144000"/>
          </a:xfrm>
          <a:prstGeom prst="rect">
            <a:avLst/>
          </a:prstGeom>
        </p:spPr>
      </p:pic>
    </p:spTree>
    <p:extLst>
      <p:ext uri="{BB962C8B-B14F-4D97-AF65-F5344CB8AC3E}">
        <p14:creationId xmlns:p14="http://schemas.microsoft.com/office/powerpoint/2010/main" val="2012566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G_Spreker_contact">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51771A7A-8B68-CE2B-2AE2-FEC9DFE70557}"/>
              </a:ext>
            </a:extLst>
          </p:cNvPr>
          <p:cNvSpPr>
            <a:spLocks noGrp="1"/>
          </p:cNvSpPr>
          <p:nvPr>
            <p:ph idx="1" hasCustomPrompt="1"/>
          </p:nvPr>
        </p:nvSpPr>
        <p:spPr>
          <a:xfrm>
            <a:off x="5812401" y="979488"/>
            <a:ext cx="5398524" cy="4897437"/>
          </a:xfrm>
        </p:spPr>
        <p:txBody>
          <a:bodyPr anchor="t" anchorCtr="0"/>
          <a:lstStyle>
            <a:lvl1pPr>
              <a:lnSpc>
                <a:spcPct val="100000"/>
              </a:lnSpc>
              <a:spcAft>
                <a:spcPts val="0"/>
              </a:spcAft>
              <a:defRPr sz="2500">
                <a:solidFill>
                  <a:schemeClr val="tx2"/>
                </a:solidFill>
              </a:defRPr>
            </a:lvl1pPr>
            <a:lvl2pPr>
              <a:defRPr sz="1800" b="1"/>
            </a:lvl2pPr>
            <a:lvl3pPr marL="0" indent="0">
              <a:buNone/>
              <a:defRPr sz="1800"/>
            </a:lvl3pPr>
          </a:lstStyle>
          <a:p>
            <a:pPr lvl="0"/>
            <a:r>
              <a:rPr lang="nl-NL" dirty="0"/>
              <a:t>KLIKKEN OM DE TEKSTSTIJL VAN HET MODEL TE BEWERKEN</a:t>
            </a:r>
          </a:p>
          <a:p>
            <a:pPr lvl="1"/>
            <a:r>
              <a:rPr lang="nl-NL" dirty="0"/>
              <a:t>Tweede niveau</a:t>
            </a:r>
          </a:p>
          <a:p>
            <a:pPr lvl="2"/>
            <a:r>
              <a:rPr lang="nl-NL" dirty="0"/>
              <a:t>Derde niveau</a:t>
            </a:r>
          </a:p>
        </p:txBody>
      </p:sp>
      <p:pic>
        <p:nvPicPr>
          <p:cNvPr id="7" name="Graphic 6">
            <a:extLst>
              <a:ext uri="{FF2B5EF4-FFF2-40B4-BE49-F238E27FC236}">
                <a16:creationId xmlns:a16="http://schemas.microsoft.com/office/drawing/2014/main" id="{46F8BB22-ACFC-4427-E9D7-1D6C21DB1A8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488950" y="5880397"/>
            <a:ext cx="756864" cy="489600"/>
          </a:xfrm>
          <a:prstGeom prst="rect">
            <a:avLst/>
          </a:prstGeom>
        </p:spPr>
      </p:pic>
      <p:sp>
        <p:nvSpPr>
          <p:cNvPr id="19" name="Tijdelijke aanduiding voor afbeelding 18">
            <a:extLst>
              <a:ext uri="{FF2B5EF4-FFF2-40B4-BE49-F238E27FC236}">
                <a16:creationId xmlns:a16="http://schemas.microsoft.com/office/drawing/2014/main" id="{1936CCC2-6996-2477-D488-DC8A49937D15}"/>
              </a:ext>
            </a:extLst>
          </p:cNvPr>
          <p:cNvSpPr>
            <a:spLocks noGrp="1"/>
          </p:cNvSpPr>
          <p:nvPr>
            <p:ph type="pic" sz="quarter" idx="13"/>
          </p:nvPr>
        </p:nvSpPr>
        <p:spPr>
          <a:xfrm>
            <a:off x="1245814" y="488950"/>
            <a:ext cx="3809723" cy="5387975"/>
          </a:xfrm>
          <a:custGeom>
            <a:avLst/>
            <a:gdLst>
              <a:gd name="connsiteX0" fmla="*/ 1903280 w 3806558"/>
              <a:gd name="connsiteY0" fmla="*/ 0 h 5383499"/>
              <a:gd name="connsiteX1" fmla="*/ 3806558 w 3806558"/>
              <a:gd name="connsiteY1" fmla="*/ 1903278 h 5383499"/>
              <a:gd name="connsiteX2" fmla="*/ 3806558 w 3806558"/>
              <a:gd name="connsiteY2" fmla="*/ 3468326 h 5383499"/>
              <a:gd name="connsiteX3" fmla="*/ 1954430 w 3806558"/>
              <a:gd name="connsiteY3" fmla="*/ 5360501 h 5383499"/>
              <a:gd name="connsiteX4" fmla="*/ 1903280 w 3806558"/>
              <a:gd name="connsiteY4" fmla="*/ 5383499 h 5383499"/>
              <a:gd name="connsiteX5" fmla="*/ 1852129 w 3806558"/>
              <a:gd name="connsiteY5" fmla="*/ 5360501 h 5383499"/>
              <a:gd name="connsiteX6" fmla="*/ 0 w 3806558"/>
              <a:gd name="connsiteY6" fmla="*/ 3468326 h 5383499"/>
              <a:gd name="connsiteX7" fmla="*/ 0 w 3806558"/>
              <a:gd name="connsiteY7" fmla="*/ 1903278 h 5383499"/>
              <a:gd name="connsiteX8" fmla="*/ 1903280 w 3806558"/>
              <a:gd name="connsiteY8" fmla="*/ 0 h 5383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06558" h="5383499">
                <a:moveTo>
                  <a:pt x="1903280" y="0"/>
                </a:moveTo>
                <a:cubicBezTo>
                  <a:pt x="2952858" y="0"/>
                  <a:pt x="3806558" y="853699"/>
                  <a:pt x="3806558" y="1903278"/>
                </a:cubicBezTo>
                <a:lnTo>
                  <a:pt x="3806558" y="3468326"/>
                </a:lnTo>
                <a:cubicBezTo>
                  <a:pt x="3806558" y="4519491"/>
                  <a:pt x="2030165" y="5326798"/>
                  <a:pt x="1954430" y="5360501"/>
                </a:cubicBezTo>
                <a:lnTo>
                  <a:pt x="1903280" y="5383499"/>
                </a:lnTo>
                <a:lnTo>
                  <a:pt x="1852129" y="5360501"/>
                </a:lnTo>
                <a:cubicBezTo>
                  <a:pt x="1776394" y="5326798"/>
                  <a:pt x="0" y="4519491"/>
                  <a:pt x="0" y="3468326"/>
                </a:cubicBezTo>
                <a:lnTo>
                  <a:pt x="0" y="1903278"/>
                </a:lnTo>
                <a:cubicBezTo>
                  <a:pt x="0" y="853699"/>
                  <a:pt x="853700" y="0"/>
                  <a:pt x="1903280" y="0"/>
                </a:cubicBezTo>
                <a:close/>
              </a:path>
            </a:pathLst>
          </a:custGeom>
          <a:solidFill>
            <a:schemeClr val="bg2"/>
          </a:solidFill>
        </p:spPr>
        <p:txBody>
          <a:bodyPr wrap="square">
            <a:noAutofit/>
          </a:bodyPr>
          <a:lstStyle/>
          <a:p>
            <a:r>
              <a:rPr lang="nl-NL"/>
              <a:t>Klik op het pictogram als u een afbeelding wilt toevoegen</a:t>
            </a:r>
            <a:endParaRPr lang="nl-BE"/>
          </a:p>
        </p:txBody>
      </p:sp>
    </p:spTree>
    <p:extLst>
      <p:ext uri="{BB962C8B-B14F-4D97-AF65-F5344CB8AC3E}">
        <p14:creationId xmlns:p14="http://schemas.microsoft.com/office/powerpoint/2010/main" val="21939460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G_backcover">
    <p:bg>
      <p:bgPr>
        <a:solidFill>
          <a:schemeClr val="tx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8E66CF-A54F-8D6B-7F83-2E6E5EEAC2AF}"/>
              </a:ext>
            </a:extLst>
          </p:cNvPr>
          <p:cNvSpPr>
            <a:spLocks noGrp="1"/>
          </p:cNvSpPr>
          <p:nvPr>
            <p:ph type="title"/>
          </p:nvPr>
        </p:nvSpPr>
        <p:spPr>
          <a:xfrm>
            <a:off x="488950" y="6076396"/>
            <a:ext cx="10721976" cy="415498"/>
          </a:xfrm>
        </p:spPr>
        <p:txBody>
          <a:bodyPr wrap="square" anchor="b" anchorCtr="0">
            <a:spAutoFit/>
          </a:bodyPr>
          <a:lstStyle>
            <a:lvl1pPr>
              <a:defRPr sz="3000">
                <a:solidFill>
                  <a:schemeClr val="bg1"/>
                </a:solidFill>
              </a:defRPr>
            </a:lvl1pPr>
          </a:lstStyle>
          <a:p>
            <a:r>
              <a:rPr lang="nl-NL"/>
              <a:t>Klik om stijl te bewerken</a:t>
            </a:r>
            <a:endParaRPr lang="nl-BE" dirty="0"/>
          </a:p>
        </p:txBody>
      </p:sp>
      <p:pic>
        <p:nvPicPr>
          <p:cNvPr id="7" name="Graphic 6">
            <a:extLst>
              <a:ext uri="{FF2B5EF4-FFF2-40B4-BE49-F238E27FC236}">
                <a16:creationId xmlns:a16="http://schemas.microsoft.com/office/drawing/2014/main" id="{7D728D92-B488-A669-5CDC-99DE3022F3E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1294371" y="490213"/>
            <a:ext cx="405504" cy="489600"/>
          </a:xfrm>
          <a:prstGeom prst="rect">
            <a:avLst/>
          </a:prstGeom>
        </p:spPr>
      </p:pic>
      <p:pic>
        <p:nvPicPr>
          <p:cNvPr id="9" name="Graphic 8">
            <a:extLst>
              <a:ext uri="{FF2B5EF4-FFF2-40B4-BE49-F238E27FC236}">
                <a16:creationId xmlns:a16="http://schemas.microsoft.com/office/drawing/2014/main" id="{E1EEFB54-CD8A-2CB1-5474-B7AC2DAB5C6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455400" y="5876275"/>
            <a:ext cx="247680" cy="489600"/>
          </a:xfrm>
          <a:prstGeom prst="rect">
            <a:avLst/>
          </a:prstGeom>
        </p:spPr>
      </p:pic>
      <p:pic>
        <p:nvPicPr>
          <p:cNvPr id="10" name="Graphic 9">
            <a:extLst>
              <a:ext uri="{FF2B5EF4-FFF2-40B4-BE49-F238E27FC236}">
                <a16:creationId xmlns:a16="http://schemas.microsoft.com/office/drawing/2014/main" id="{331E69CA-8C10-AF23-F12C-8F3D65D349E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79488" y="979488"/>
            <a:ext cx="979488" cy="1385567"/>
          </a:xfrm>
          <a:prstGeom prst="rect">
            <a:avLst/>
          </a:prstGeom>
        </p:spPr>
      </p:pic>
    </p:spTree>
    <p:extLst>
      <p:ext uri="{BB962C8B-B14F-4D97-AF65-F5344CB8AC3E}">
        <p14:creationId xmlns:p14="http://schemas.microsoft.com/office/powerpoint/2010/main" val="10943966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1BD03E-9EB7-60C6-D749-F9C5629D02AE}"/>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endParaRPr lang="nl-BE"/>
          </a:p>
        </p:txBody>
      </p:sp>
      <p:sp>
        <p:nvSpPr>
          <p:cNvPr id="3" name="Ondertitel 2">
            <a:extLst>
              <a:ext uri="{FF2B5EF4-FFF2-40B4-BE49-F238E27FC236}">
                <a16:creationId xmlns:a16="http://schemas.microsoft.com/office/drawing/2014/main" id="{C91DDD01-35A1-39EC-D563-7E9CE5D905E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a:p>
        </p:txBody>
      </p:sp>
      <p:sp>
        <p:nvSpPr>
          <p:cNvPr id="4" name="Tijdelijke aanduiding voor datum 3">
            <a:extLst>
              <a:ext uri="{FF2B5EF4-FFF2-40B4-BE49-F238E27FC236}">
                <a16:creationId xmlns:a16="http://schemas.microsoft.com/office/drawing/2014/main" id="{874BDFEC-8EF1-8CB6-BF19-B534750A9FE6}"/>
              </a:ext>
            </a:extLst>
          </p:cNvPr>
          <p:cNvSpPr>
            <a:spLocks noGrp="1"/>
          </p:cNvSpPr>
          <p:nvPr>
            <p:ph type="dt" sz="half" idx="10"/>
          </p:nvPr>
        </p:nvSpPr>
        <p:spPr/>
        <p:txBody>
          <a:bodyPr/>
          <a:lstStyle/>
          <a:p>
            <a:fld id="{41501E0B-2E00-41FC-8D14-D70F9AE7A4C8}" type="datetimeFigureOut">
              <a:rPr lang="nl-BE" smtClean="0"/>
              <a:t>16/03/2026</a:t>
            </a:fld>
            <a:endParaRPr lang="nl-BE"/>
          </a:p>
        </p:txBody>
      </p:sp>
      <p:sp>
        <p:nvSpPr>
          <p:cNvPr id="5" name="Tijdelijke aanduiding voor voettekst 4">
            <a:extLst>
              <a:ext uri="{FF2B5EF4-FFF2-40B4-BE49-F238E27FC236}">
                <a16:creationId xmlns:a16="http://schemas.microsoft.com/office/drawing/2014/main" id="{5AD3A804-3BB6-F93F-ADDE-32719D24ED35}"/>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B1786C02-45E8-F300-10D3-5D7FB088A2CD}"/>
              </a:ext>
            </a:extLst>
          </p:cNvPr>
          <p:cNvSpPr>
            <a:spLocks noGrp="1"/>
          </p:cNvSpPr>
          <p:nvPr>
            <p:ph type="sldNum" sz="quarter" idx="12"/>
          </p:nvPr>
        </p:nvSpPr>
        <p:spPr/>
        <p:txBody>
          <a:bodyPr/>
          <a:lstStyle/>
          <a:p>
            <a:fld id="{C00D8F80-602A-44D3-A1D5-0CCB4FFEA85C}" type="slidenum">
              <a:rPr lang="nl-BE" smtClean="0"/>
              <a:t>‹#›</a:t>
            </a:fld>
            <a:endParaRPr lang="nl-BE"/>
          </a:p>
        </p:txBody>
      </p:sp>
    </p:spTree>
    <p:extLst>
      <p:ext uri="{BB962C8B-B14F-4D97-AF65-F5344CB8AC3E}">
        <p14:creationId xmlns:p14="http://schemas.microsoft.com/office/powerpoint/2010/main" val="14939376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6F17172E-06B0-298B-FA22-3B46FDB16D5E}"/>
              </a:ext>
            </a:extLst>
          </p:cNvPr>
          <p:cNvSpPr>
            <a:spLocks noGrp="1"/>
          </p:cNvSpPr>
          <p:nvPr>
            <p:ph type="title"/>
          </p:nvPr>
        </p:nvSpPr>
        <p:spPr>
          <a:xfrm>
            <a:off x="488949" y="430314"/>
            <a:ext cx="11210925" cy="609398"/>
          </a:xfrm>
          <a:prstGeom prst="rect">
            <a:avLst/>
          </a:prstGeom>
        </p:spPr>
        <p:txBody>
          <a:bodyPr vert="horz" lIns="0" tIns="0" rIns="0" bIns="0" rtlCol="0" anchor="t" anchorCtr="0">
            <a:noAutofit/>
          </a:bodyPr>
          <a:lstStyle/>
          <a:p>
            <a:r>
              <a:rPr lang="nl-NL" dirty="0"/>
              <a:t>Klik om stijl te bewerken</a:t>
            </a:r>
            <a:endParaRPr lang="nl-BE" dirty="0"/>
          </a:p>
        </p:txBody>
      </p:sp>
      <p:sp>
        <p:nvSpPr>
          <p:cNvPr id="3" name="Tijdelijke aanduiding voor tekst 2">
            <a:extLst>
              <a:ext uri="{FF2B5EF4-FFF2-40B4-BE49-F238E27FC236}">
                <a16:creationId xmlns:a16="http://schemas.microsoft.com/office/drawing/2014/main" id="{4004C7DE-7495-ACCB-D93B-4D2C68BC7F08}"/>
              </a:ext>
            </a:extLst>
          </p:cNvPr>
          <p:cNvSpPr>
            <a:spLocks noGrp="1"/>
          </p:cNvSpPr>
          <p:nvPr>
            <p:ph type="body" idx="1"/>
          </p:nvPr>
        </p:nvSpPr>
        <p:spPr>
          <a:xfrm>
            <a:off x="490537" y="1413989"/>
            <a:ext cx="11210926" cy="4462936"/>
          </a:xfrm>
          <a:prstGeom prst="rect">
            <a:avLst/>
          </a:prstGeom>
        </p:spPr>
        <p:txBody>
          <a:bodyPr vert="horz" lIns="0" tIns="0" rIns="0" bIns="0" rtlCol="0">
            <a:norm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5" name="Tijdelijke aanduiding voor voettekst 4">
            <a:extLst>
              <a:ext uri="{FF2B5EF4-FFF2-40B4-BE49-F238E27FC236}">
                <a16:creationId xmlns:a16="http://schemas.microsoft.com/office/drawing/2014/main" id="{0133A0A6-6E9A-E8A4-DC2D-7DA80A120A61}"/>
              </a:ext>
            </a:extLst>
          </p:cNvPr>
          <p:cNvSpPr>
            <a:spLocks noGrp="1"/>
          </p:cNvSpPr>
          <p:nvPr>
            <p:ph type="ftr" sz="quarter" idx="3"/>
          </p:nvPr>
        </p:nvSpPr>
        <p:spPr>
          <a:xfrm>
            <a:off x="6096000" y="6121400"/>
            <a:ext cx="5114925" cy="280800"/>
          </a:xfrm>
          <a:prstGeom prst="rect">
            <a:avLst/>
          </a:prstGeom>
        </p:spPr>
        <p:txBody>
          <a:bodyPr vert="horz" lIns="0" tIns="0" rIns="0" bIns="0" rtlCol="0" anchor="b" anchorCtr="0"/>
          <a:lstStyle>
            <a:lvl1pPr algn="r">
              <a:defRPr sz="1200">
                <a:solidFill>
                  <a:schemeClr val="tx1">
                    <a:lumMod val="75000"/>
                    <a:lumOff val="25000"/>
                  </a:schemeClr>
                </a:solidFill>
              </a:defRPr>
            </a:lvl1pPr>
          </a:lstStyle>
          <a:p>
            <a:r>
              <a:rPr lang="nl-BE" dirty="0"/>
              <a:t>Titel van de presentatie</a:t>
            </a:r>
          </a:p>
        </p:txBody>
      </p:sp>
      <p:sp>
        <p:nvSpPr>
          <p:cNvPr id="6" name="Tijdelijke aanduiding voor dianummer 5">
            <a:extLst>
              <a:ext uri="{FF2B5EF4-FFF2-40B4-BE49-F238E27FC236}">
                <a16:creationId xmlns:a16="http://schemas.microsoft.com/office/drawing/2014/main" id="{427888DD-3E14-2C04-3894-6494903AC8A4}"/>
              </a:ext>
            </a:extLst>
          </p:cNvPr>
          <p:cNvSpPr>
            <a:spLocks noGrp="1"/>
          </p:cNvSpPr>
          <p:nvPr>
            <p:ph type="sldNum" sz="quarter" idx="4"/>
          </p:nvPr>
        </p:nvSpPr>
        <p:spPr>
          <a:xfrm>
            <a:off x="11334750" y="6121400"/>
            <a:ext cx="365124" cy="280800"/>
          </a:xfrm>
          <a:prstGeom prst="rect">
            <a:avLst/>
          </a:prstGeom>
        </p:spPr>
        <p:txBody>
          <a:bodyPr vert="horz" lIns="0" tIns="0" rIns="0" bIns="0" rtlCol="0" anchor="b" anchorCtr="0"/>
          <a:lstStyle>
            <a:lvl1pPr algn="r">
              <a:defRPr sz="1200" b="1">
                <a:solidFill>
                  <a:schemeClr val="tx1">
                    <a:lumMod val="75000"/>
                    <a:lumOff val="25000"/>
                  </a:schemeClr>
                </a:solidFill>
              </a:defRPr>
            </a:lvl1pPr>
          </a:lstStyle>
          <a:p>
            <a:fld id="{6BEABFCE-E7C7-4DF3-82E4-83DF81700163}" type="slidenum">
              <a:rPr lang="nl-BE" smtClean="0"/>
              <a:pPr/>
              <a:t>‹#›</a:t>
            </a:fld>
            <a:endParaRPr lang="nl-BE" dirty="0"/>
          </a:p>
        </p:txBody>
      </p:sp>
    </p:spTree>
    <p:extLst>
      <p:ext uri="{BB962C8B-B14F-4D97-AF65-F5344CB8AC3E}">
        <p14:creationId xmlns:p14="http://schemas.microsoft.com/office/powerpoint/2010/main" val="381349652"/>
      </p:ext>
    </p:extLst>
  </p:cSld>
  <p:clrMap bg1="lt1" tx1="dk1" bg2="lt2" tx2="dk2" accent1="accent1" accent2="accent2" accent3="accent3" accent4="accent4" accent5="accent5" accent6="accent6" hlink="hlink" folHlink="folHlink"/>
  <p:sldLayoutIdLst>
    <p:sldLayoutId id="2147483649" r:id="rId1"/>
    <p:sldLayoutId id="2147483668" r:id="rId2"/>
    <p:sldLayoutId id="2147483660" r:id="rId3"/>
    <p:sldLayoutId id="2147483672" r:id="rId4"/>
    <p:sldLayoutId id="2147483667" r:id="rId5"/>
    <p:sldLayoutId id="2147483661" r:id="rId6"/>
    <p:sldLayoutId id="2147483662" r:id="rId7"/>
    <p:sldLayoutId id="2147483666" r:id="rId8"/>
    <p:sldLayoutId id="2147483650" r:id="rId9"/>
    <p:sldLayoutId id="2147483663" r:id="rId10"/>
    <p:sldLayoutId id="2147483664" r:id="rId11"/>
    <p:sldLayoutId id="2147483665" r:id="rId12"/>
    <p:sldLayoutId id="2147483670" r:id="rId13"/>
    <p:sldLayoutId id="2147483671" r:id="rId14"/>
    <p:sldLayoutId id="2147483673" r:id="rId15"/>
    <p:sldLayoutId id="2147483674" r:id="rId16"/>
    <p:sldLayoutId id="2147483677" r:id="rId17"/>
    <p:sldLayoutId id="2147483678" r:id="rId18"/>
    <p:sldLayoutId id="2147483679" r:id="rId19"/>
    <p:sldLayoutId id="2147483676" r:id="rId20"/>
    <p:sldLayoutId id="2147483680" r:id="rId21"/>
    <p:sldLayoutId id="2147483669" r:id="rId22"/>
    <p:sldLayoutId id="2147483681" r:id="rId23"/>
  </p:sldLayoutIdLst>
  <p:hf hdr="0" dt="0"/>
  <p:txStyles>
    <p:titleStyle>
      <a:lvl1pPr algn="l" defTabSz="914400" rtl="0" eaLnBrk="1" latinLnBrk="0" hangingPunct="1">
        <a:lnSpc>
          <a:spcPct val="90000"/>
        </a:lnSpc>
        <a:spcBef>
          <a:spcPct val="0"/>
        </a:spcBef>
        <a:buNone/>
        <a:defRPr sz="4500" b="1" kern="1200">
          <a:solidFill>
            <a:schemeClr val="tx1"/>
          </a:solidFill>
          <a:latin typeface="+mj-lt"/>
          <a:ea typeface="+mj-ea"/>
          <a:cs typeface="+mj-cs"/>
        </a:defRPr>
      </a:lvl1pPr>
    </p:titleStyle>
    <p:bodyStyle>
      <a:lvl1pPr marL="0" indent="0" algn="l" defTabSz="914400" rtl="0" eaLnBrk="1" latinLnBrk="0" hangingPunct="1">
        <a:lnSpc>
          <a:spcPct val="112000"/>
        </a:lnSpc>
        <a:spcBef>
          <a:spcPts val="0"/>
        </a:spcBef>
        <a:buFont typeface="Arial" panose="020B0604020202020204" pitchFamily="34" charset="0"/>
        <a:buNone/>
        <a:defRPr sz="1800" b="1" kern="1200">
          <a:solidFill>
            <a:schemeClr val="tx1"/>
          </a:solidFill>
          <a:latin typeface="+mn-lt"/>
          <a:ea typeface="+mn-ea"/>
          <a:cs typeface="+mn-cs"/>
        </a:defRPr>
      </a:lvl1pPr>
      <a:lvl2pPr marL="0" indent="0" algn="l" defTabSz="914400" rtl="0" eaLnBrk="1" latinLnBrk="0" hangingPunct="1">
        <a:lnSpc>
          <a:spcPct val="112000"/>
        </a:lnSpc>
        <a:spcBef>
          <a:spcPts val="0"/>
        </a:spcBef>
        <a:buFont typeface="Arial" panose="020B0604020202020204" pitchFamily="34" charset="0"/>
        <a:buNone/>
        <a:defRPr sz="1600" kern="1200">
          <a:solidFill>
            <a:schemeClr val="tx1"/>
          </a:solidFill>
          <a:latin typeface="+mn-lt"/>
          <a:ea typeface="+mn-ea"/>
          <a:cs typeface="+mn-cs"/>
        </a:defRPr>
      </a:lvl2pPr>
      <a:lvl3pPr marL="244800" indent="-244800" algn="l" defTabSz="914400" rtl="0" eaLnBrk="1" latinLnBrk="0" hangingPunct="1">
        <a:lnSpc>
          <a:spcPct val="112000"/>
        </a:lnSpc>
        <a:spcBef>
          <a:spcPts val="0"/>
        </a:spcBef>
        <a:buClr>
          <a:schemeClr val="tx2"/>
        </a:buClr>
        <a:buFont typeface="Arial" panose="020B0604020202020204" pitchFamily="34" charset="0"/>
        <a:buChar char="•"/>
        <a:defRPr sz="1600" kern="1200">
          <a:solidFill>
            <a:schemeClr val="tx1"/>
          </a:solidFill>
          <a:latin typeface="+mn-lt"/>
          <a:ea typeface="+mn-ea"/>
          <a:cs typeface="+mn-cs"/>
        </a:defRPr>
      </a:lvl3pPr>
      <a:lvl4pPr marL="489600" indent="-244800" algn="l" defTabSz="914400" rtl="0" eaLnBrk="1" latinLnBrk="0" hangingPunct="1">
        <a:lnSpc>
          <a:spcPct val="112000"/>
        </a:lnSpc>
        <a:spcBef>
          <a:spcPts val="0"/>
        </a:spcBef>
        <a:buClr>
          <a:schemeClr val="accent2"/>
        </a:buClr>
        <a:buFont typeface="Arial" panose="020B0604020202020204" pitchFamily="34" charset="0"/>
        <a:buChar char="•"/>
        <a:defRPr sz="1600" kern="1200">
          <a:solidFill>
            <a:schemeClr val="tx1"/>
          </a:solidFill>
          <a:latin typeface="+mn-lt"/>
          <a:ea typeface="+mn-ea"/>
          <a:cs typeface="+mn-cs"/>
        </a:defRPr>
      </a:lvl4pPr>
      <a:lvl5pPr marL="734400" indent="-244800" algn="l" defTabSz="914400" rtl="0" eaLnBrk="1" latinLnBrk="0" hangingPunct="1">
        <a:lnSpc>
          <a:spcPct val="112000"/>
        </a:lnSpc>
        <a:spcBef>
          <a:spcPts val="0"/>
        </a:spcBef>
        <a:buClr>
          <a:schemeClr val="accent3"/>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55" userDrawn="1">
          <p15:clr>
            <a:srgbClr val="F26B43"/>
          </p15:clr>
        </p15:guide>
        <p15:guide id="2" pos="308" userDrawn="1">
          <p15:clr>
            <a:srgbClr val="F26B43"/>
          </p15:clr>
        </p15:guide>
        <p15:guide id="3" pos="463" userDrawn="1">
          <p15:clr>
            <a:srgbClr val="F26B43"/>
          </p15:clr>
        </p15:guide>
        <p15:guide id="4" pos="617" userDrawn="1">
          <p15:clr>
            <a:srgbClr val="F26B43"/>
          </p15:clr>
        </p15:guide>
        <p15:guide id="5" pos="7524" userDrawn="1">
          <p15:clr>
            <a:srgbClr val="F26B43"/>
          </p15:clr>
        </p15:guide>
        <p15:guide id="6" pos="7370" userDrawn="1">
          <p15:clr>
            <a:srgbClr val="F26B43"/>
          </p15:clr>
        </p15:guide>
        <p15:guide id="7" pos="7216" userDrawn="1">
          <p15:clr>
            <a:srgbClr val="F26B43"/>
          </p15:clr>
        </p15:guide>
        <p15:guide id="8" pos="7062" userDrawn="1">
          <p15:clr>
            <a:srgbClr val="F26B43"/>
          </p15:clr>
        </p15:guide>
        <p15:guide id="9" orient="horz" pos="155" userDrawn="1">
          <p15:clr>
            <a:srgbClr val="F26B43"/>
          </p15:clr>
        </p15:guide>
        <p15:guide id="10" orient="horz" pos="308" userDrawn="1">
          <p15:clr>
            <a:srgbClr val="F26B43"/>
          </p15:clr>
        </p15:guide>
        <p15:guide id="11" orient="horz" pos="463" userDrawn="1">
          <p15:clr>
            <a:srgbClr val="F26B43"/>
          </p15:clr>
        </p15:guide>
        <p15:guide id="12" orient="horz" pos="617" userDrawn="1">
          <p15:clr>
            <a:srgbClr val="F26B43"/>
          </p15:clr>
        </p15:guide>
        <p15:guide id="13" orient="horz" pos="4178" userDrawn="1">
          <p15:clr>
            <a:srgbClr val="F26B43"/>
          </p15:clr>
        </p15:guide>
        <p15:guide id="14" orient="horz" pos="4010" userDrawn="1">
          <p15:clr>
            <a:srgbClr val="F26B43"/>
          </p15:clr>
        </p15:guide>
        <p15:guide id="15" orient="horz" pos="3856" userDrawn="1">
          <p15:clr>
            <a:srgbClr val="F26B43"/>
          </p15:clr>
        </p15:guide>
        <p15:guide id="16" orient="horz" pos="370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png"/><Relationship Id="rId1" Type="http://schemas.openxmlformats.org/officeDocument/2006/relationships/slideLayout" Target="../slideLayouts/slideLayout5.xml"/><Relationship Id="rId5" Type="http://schemas.openxmlformats.org/officeDocument/2006/relationships/image" Target="../media/image16.jpg"/><Relationship Id="rId4" Type="http://schemas.openxmlformats.org/officeDocument/2006/relationships/image" Target="../media/image15.sv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image" Target="../media/image18.tmp"/><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xml"/><Relationship Id="rId1" Type="http://schemas.openxmlformats.org/officeDocument/2006/relationships/slideLayout" Target="../slideLayouts/slideLayout17.xml"/><Relationship Id="rId4" Type="http://schemas.openxmlformats.org/officeDocument/2006/relationships/image" Target="../media/image20.sv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10.xml"/><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7.xml"/><Relationship Id="rId1" Type="http://schemas.openxmlformats.org/officeDocument/2006/relationships/slideLayout" Target="../slideLayouts/slideLayout17.xml"/><Relationship Id="rId4" Type="http://schemas.openxmlformats.org/officeDocument/2006/relationships/image" Target="../media/image20.svg"/></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28.jpeg"/><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Tijdelijke aanduiding voor afbeelding 9">
            <a:extLst>
              <a:ext uri="{FF2B5EF4-FFF2-40B4-BE49-F238E27FC236}">
                <a16:creationId xmlns:a16="http://schemas.microsoft.com/office/drawing/2014/main" id="{DA84D0FF-2A65-E0A3-8899-E9B90C74E95E}"/>
              </a:ext>
            </a:extLst>
          </p:cNvPr>
          <p:cNvPicPr>
            <a:picLocks noGrp="1" noChangeAspect="1"/>
          </p:cNvPicPr>
          <p:nvPr>
            <p:ph type="pic" sz="quarter" idx="10"/>
          </p:nvPr>
        </p:nvPicPr>
        <p:blipFill>
          <a:blip r:embed="rId2">
            <a:extLst>
              <a:ext uri="{BEBA8EAE-BF5A-486C-A8C5-ECC9F3942E4B}">
                <a14:imgProps xmlns:a14="http://schemas.microsoft.com/office/drawing/2010/main">
                  <a14:imgLayer r:embed="rId3">
                    <a14:imgEffect>
                      <a14:brightnessContrast bright="-5000"/>
                    </a14:imgEffect>
                  </a14:imgLayer>
                </a14:imgProps>
              </a:ext>
              <a:ext uri="{28A0092B-C50C-407E-A947-70E740481C1C}">
                <a14:useLocalDpi xmlns:a14="http://schemas.microsoft.com/office/drawing/2010/main" val="0"/>
              </a:ext>
            </a:extLst>
          </a:blip>
          <a:srcRect t="3399" b="3399"/>
          <a:stretch/>
        </p:blipFill>
        <p:spPr>
          <a:xfrm>
            <a:off x="492125" y="978550"/>
            <a:ext cx="11214100" cy="5879450"/>
          </a:xfrm>
        </p:spPr>
      </p:pic>
      <p:sp>
        <p:nvSpPr>
          <p:cNvPr id="3" name="Titel 2">
            <a:extLst>
              <a:ext uri="{FF2B5EF4-FFF2-40B4-BE49-F238E27FC236}">
                <a16:creationId xmlns:a16="http://schemas.microsoft.com/office/drawing/2014/main" id="{1F8DCA18-3219-B07E-D1A9-9037A2C02410}"/>
              </a:ext>
            </a:extLst>
          </p:cNvPr>
          <p:cNvSpPr>
            <a:spLocks noGrp="1"/>
          </p:cNvSpPr>
          <p:nvPr>
            <p:ph type="ctrTitle"/>
          </p:nvPr>
        </p:nvSpPr>
        <p:spPr>
          <a:xfrm>
            <a:off x="1466849" y="4828664"/>
            <a:ext cx="10239376" cy="623248"/>
          </a:xfrm>
        </p:spPr>
        <p:txBody>
          <a:bodyPr/>
          <a:lstStyle/>
          <a:p>
            <a:r>
              <a:rPr lang="nl-BE" dirty="0"/>
              <a:t>Trapkompas – infomoment </a:t>
            </a:r>
          </a:p>
        </p:txBody>
      </p:sp>
      <p:pic>
        <p:nvPicPr>
          <p:cNvPr id="6" name="Graphic 5">
            <a:extLst>
              <a:ext uri="{FF2B5EF4-FFF2-40B4-BE49-F238E27FC236}">
                <a16:creationId xmlns:a16="http://schemas.microsoft.com/office/drawing/2014/main" id="{A1007FED-8A6E-0E9F-8BD1-C415B8571A7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258299" y="488950"/>
            <a:ext cx="2441576" cy="3453810"/>
          </a:xfrm>
          <a:prstGeom prst="rect">
            <a:avLst/>
          </a:prstGeom>
        </p:spPr>
      </p:pic>
      <p:pic>
        <p:nvPicPr>
          <p:cNvPr id="4" name="Afbeelding 3">
            <a:extLst>
              <a:ext uri="{FF2B5EF4-FFF2-40B4-BE49-F238E27FC236}">
                <a16:creationId xmlns:a16="http://schemas.microsoft.com/office/drawing/2014/main" id="{6731CE80-A1B7-35DC-1865-01637A7CF13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40180" y="5696712"/>
            <a:ext cx="9311640" cy="905256"/>
          </a:xfrm>
          <a:prstGeom prst="rect">
            <a:avLst/>
          </a:prstGeom>
        </p:spPr>
      </p:pic>
    </p:spTree>
    <p:extLst>
      <p:ext uri="{BB962C8B-B14F-4D97-AF65-F5344CB8AC3E}">
        <p14:creationId xmlns:p14="http://schemas.microsoft.com/office/powerpoint/2010/main" val="25807311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79D612-CC9E-EF5C-4E20-E4AE50286915}"/>
              </a:ext>
            </a:extLst>
          </p:cNvPr>
          <p:cNvSpPr>
            <a:spLocks noGrp="1"/>
          </p:cNvSpPr>
          <p:nvPr>
            <p:ph type="ctrTitle"/>
          </p:nvPr>
        </p:nvSpPr>
        <p:spPr/>
        <p:txBody>
          <a:bodyPr/>
          <a:lstStyle/>
          <a:p>
            <a:r>
              <a:rPr lang="nl-BE" dirty="0"/>
              <a:t>Inhoud</a:t>
            </a:r>
          </a:p>
        </p:txBody>
      </p:sp>
      <p:sp>
        <p:nvSpPr>
          <p:cNvPr id="3" name="Tijdelijke aanduiding voor tekst 2">
            <a:extLst>
              <a:ext uri="{FF2B5EF4-FFF2-40B4-BE49-F238E27FC236}">
                <a16:creationId xmlns:a16="http://schemas.microsoft.com/office/drawing/2014/main" id="{BB090C8D-BAF0-5E71-7B91-EED42DD4E44B}"/>
              </a:ext>
            </a:extLst>
          </p:cNvPr>
          <p:cNvSpPr>
            <a:spLocks noGrp="1"/>
          </p:cNvSpPr>
          <p:nvPr>
            <p:ph type="body" sz="quarter" idx="10"/>
          </p:nvPr>
        </p:nvSpPr>
        <p:spPr/>
        <p:txBody>
          <a:bodyPr/>
          <a:lstStyle/>
          <a:p>
            <a:r>
              <a:rPr lang="nl-BE" dirty="0"/>
              <a:t>Meerjarenplan</a:t>
            </a:r>
          </a:p>
          <a:p>
            <a:r>
              <a:rPr lang="nl-BE" dirty="0"/>
              <a:t>Project</a:t>
            </a:r>
          </a:p>
          <a:p>
            <a:r>
              <a:rPr lang="nl-BE" dirty="0"/>
              <a:t>Participatie</a:t>
            </a:r>
          </a:p>
          <a:p>
            <a:r>
              <a:rPr lang="nl-BE" dirty="0"/>
              <a:t>Opvolging</a:t>
            </a:r>
          </a:p>
        </p:txBody>
      </p:sp>
    </p:spTree>
    <p:extLst>
      <p:ext uri="{BB962C8B-B14F-4D97-AF65-F5344CB8AC3E}">
        <p14:creationId xmlns:p14="http://schemas.microsoft.com/office/powerpoint/2010/main" val="28733317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49764D-5707-063C-6464-B1BC085B6664}"/>
              </a:ext>
            </a:extLst>
          </p:cNvPr>
          <p:cNvSpPr>
            <a:spLocks noGrp="1"/>
          </p:cNvSpPr>
          <p:nvPr>
            <p:ph type="title"/>
          </p:nvPr>
        </p:nvSpPr>
        <p:spPr/>
        <p:txBody>
          <a:bodyPr/>
          <a:lstStyle/>
          <a:p>
            <a:r>
              <a:rPr lang="nl-BE" dirty="0"/>
              <a:t>Meerjarenplan</a:t>
            </a:r>
          </a:p>
        </p:txBody>
      </p:sp>
      <p:sp>
        <p:nvSpPr>
          <p:cNvPr id="3" name="Tijdelijke aanduiding voor tekst 2">
            <a:extLst>
              <a:ext uri="{FF2B5EF4-FFF2-40B4-BE49-F238E27FC236}">
                <a16:creationId xmlns:a16="http://schemas.microsoft.com/office/drawing/2014/main" id="{CA480C82-ADDB-2428-EE82-05EA61727EB5}"/>
              </a:ext>
            </a:extLst>
          </p:cNvPr>
          <p:cNvSpPr>
            <a:spLocks noGrp="1"/>
          </p:cNvSpPr>
          <p:nvPr>
            <p:ph type="body" sz="quarter" idx="13"/>
          </p:nvPr>
        </p:nvSpPr>
        <p:spPr/>
        <p:txBody>
          <a:bodyPr/>
          <a:lstStyle/>
          <a:p>
            <a:r>
              <a:rPr lang="nl-BE" dirty="0"/>
              <a:t>1</a:t>
            </a:r>
          </a:p>
        </p:txBody>
      </p:sp>
    </p:spTree>
    <p:extLst>
      <p:ext uri="{BB962C8B-B14F-4D97-AF65-F5344CB8AC3E}">
        <p14:creationId xmlns:p14="http://schemas.microsoft.com/office/powerpoint/2010/main" val="667922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1">
            <a:extLst>
              <a:ext uri="{FF2B5EF4-FFF2-40B4-BE49-F238E27FC236}">
                <a16:creationId xmlns:a16="http://schemas.microsoft.com/office/drawing/2014/main" id="{6E45E4E4-D1F9-7EC4-0681-2D1CF88F9B8F}"/>
              </a:ext>
            </a:extLst>
          </p:cNvPr>
          <p:cNvPicPr>
            <a:picLocks noGrp="1" noChangeAspect="1"/>
          </p:cNvPicPr>
          <p:nvPr>
            <p:ph type="pic" sz="quarter" idx="14"/>
          </p:nvPr>
        </p:nvPicPr>
        <p:blipFill>
          <a:blip r:embed="rId2"/>
          <a:srcRect t="8844" b="16080"/>
          <a:stretch>
            <a:fillRect/>
          </a:stretch>
        </p:blipFill>
        <p:spPr>
          <a:xfrm>
            <a:off x="0" y="0"/>
            <a:ext cx="12192000" cy="6864895"/>
          </a:xfrm>
          <a:prstGeom prst="rect">
            <a:avLst/>
          </a:prstGeom>
          <a:solidFill>
            <a:srgbClr val="75388D"/>
          </a:solidFill>
        </p:spPr>
      </p:pic>
    </p:spTree>
    <p:extLst>
      <p:ext uri="{BB962C8B-B14F-4D97-AF65-F5344CB8AC3E}">
        <p14:creationId xmlns:p14="http://schemas.microsoft.com/office/powerpoint/2010/main" val="26259828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E93BC5-4C7E-54CC-B114-3A2011E553F7}"/>
              </a:ext>
            </a:extLst>
          </p:cNvPr>
          <p:cNvSpPr>
            <a:spLocks noGrp="1"/>
          </p:cNvSpPr>
          <p:nvPr>
            <p:ph type="title"/>
          </p:nvPr>
        </p:nvSpPr>
        <p:spPr>
          <a:xfrm>
            <a:off x="488949" y="430314"/>
            <a:ext cx="11210925" cy="609398"/>
          </a:xfrm>
        </p:spPr>
        <p:txBody>
          <a:bodyPr anchor="t">
            <a:normAutofit/>
          </a:bodyPr>
          <a:lstStyle/>
          <a:p>
            <a:r>
              <a:rPr lang="nl-BE" sz="2100"/>
              <a:t>AP0303: Creëren van ruimte voor </a:t>
            </a:r>
            <a:br>
              <a:rPr lang="nl-BE" sz="2100"/>
            </a:br>
            <a:r>
              <a:rPr lang="nl-BE" sz="2100"/>
              <a:t>ontmoeting en vrije tijd</a:t>
            </a:r>
          </a:p>
        </p:txBody>
      </p:sp>
      <p:pic>
        <p:nvPicPr>
          <p:cNvPr id="5" name="Afbeelding 4" descr="Afbeelding met tekst, schermopname, nummer, Lettertype&#10;&#10;Door AI gegenereerde inhoud is mogelijk onjuist.">
            <a:extLst>
              <a:ext uri="{FF2B5EF4-FFF2-40B4-BE49-F238E27FC236}">
                <a16:creationId xmlns:a16="http://schemas.microsoft.com/office/drawing/2014/main" id="{6D6DE9A1-253F-0E86-4C0B-21A45BF94A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9050" y="1413990"/>
            <a:ext cx="8970725" cy="4462935"/>
          </a:xfrm>
          <a:prstGeom prst="rect">
            <a:avLst/>
          </a:prstGeom>
          <a:noFill/>
        </p:spPr>
      </p:pic>
      <p:sp>
        <p:nvSpPr>
          <p:cNvPr id="12" name="Slide Number Placeholder 4">
            <a:extLst>
              <a:ext uri="{FF2B5EF4-FFF2-40B4-BE49-F238E27FC236}">
                <a16:creationId xmlns:a16="http://schemas.microsoft.com/office/drawing/2014/main" id="{797B0469-7785-BD59-49C8-2FA893A23D11}"/>
              </a:ext>
            </a:extLst>
          </p:cNvPr>
          <p:cNvSpPr>
            <a:spLocks noGrp="1"/>
          </p:cNvSpPr>
          <p:nvPr>
            <p:ph type="sldNum" sz="quarter" idx="11"/>
          </p:nvPr>
        </p:nvSpPr>
        <p:spPr>
          <a:xfrm>
            <a:off x="11334750" y="6121400"/>
            <a:ext cx="365124" cy="280800"/>
          </a:xfrm>
        </p:spPr>
        <p:txBody>
          <a:bodyPr/>
          <a:lstStyle/>
          <a:p>
            <a:pPr>
              <a:spcAft>
                <a:spcPts val="600"/>
              </a:spcAft>
            </a:pPr>
            <a:fld id="{6BEABFCE-E7C7-4DF3-82E4-83DF81700163}" type="slidenum">
              <a:rPr lang="nl-BE" smtClean="0"/>
              <a:pPr>
                <a:spcAft>
                  <a:spcPts val="600"/>
                </a:spcAft>
              </a:pPr>
              <a:t>5</a:t>
            </a:fld>
            <a:endParaRPr lang="nl-BE"/>
          </a:p>
        </p:txBody>
      </p:sp>
    </p:spTree>
    <p:extLst>
      <p:ext uri="{BB962C8B-B14F-4D97-AF65-F5344CB8AC3E}">
        <p14:creationId xmlns:p14="http://schemas.microsoft.com/office/powerpoint/2010/main" val="39061765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AA271-5B14-11ED-A85A-BB3CBD22F67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44FE2B0-B70B-0EF6-37A4-2EFC38001C86}"/>
              </a:ext>
            </a:extLst>
          </p:cNvPr>
          <p:cNvSpPr>
            <a:spLocks noGrp="1"/>
          </p:cNvSpPr>
          <p:nvPr>
            <p:ph type="title"/>
          </p:nvPr>
        </p:nvSpPr>
        <p:spPr/>
        <p:txBody>
          <a:bodyPr/>
          <a:lstStyle/>
          <a:p>
            <a:r>
              <a:rPr lang="nl-BE" dirty="0"/>
              <a:t>Project</a:t>
            </a:r>
          </a:p>
        </p:txBody>
      </p:sp>
      <p:sp>
        <p:nvSpPr>
          <p:cNvPr id="3" name="Tijdelijke aanduiding voor tekst 2">
            <a:extLst>
              <a:ext uri="{FF2B5EF4-FFF2-40B4-BE49-F238E27FC236}">
                <a16:creationId xmlns:a16="http://schemas.microsoft.com/office/drawing/2014/main" id="{858DB9A3-0276-F213-3659-CA7B79BEA38B}"/>
              </a:ext>
            </a:extLst>
          </p:cNvPr>
          <p:cNvSpPr>
            <a:spLocks noGrp="1"/>
          </p:cNvSpPr>
          <p:nvPr>
            <p:ph type="body" sz="quarter" idx="13"/>
          </p:nvPr>
        </p:nvSpPr>
        <p:spPr/>
        <p:txBody>
          <a:bodyPr/>
          <a:lstStyle/>
          <a:p>
            <a:r>
              <a:rPr lang="nl-BE" dirty="0"/>
              <a:t>2</a:t>
            </a:r>
          </a:p>
        </p:txBody>
      </p:sp>
    </p:spTree>
    <p:extLst>
      <p:ext uri="{BB962C8B-B14F-4D97-AF65-F5344CB8AC3E}">
        <p14:creationId xmlns:p14="http://schemas.microsoft.com/office/powerpoint/2010/main" val="30667508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descr="Afbeelding met buitenshuis, wiel, boom, Landvoertuig">
            <a:extLst>
              <a:ext uri="{FF2B5EF4-FFF2-40B4-BE49-F238E27FC236}">
                <a16:creationId xmlns:a16="http://schemas.microsoft.com/office/drawing/2014/main" id="{D679E6D0-325E-B531-7719-DE5CBD25F07E}"/>
              </a:ext>
            </a:extLst>
          </p:cNvPr>
          <p:cNvPicPr>
            <a:picLocks noChangeAspect="1"/>
          </p:cNvPicPr>
          <p:nvPr/>
        </p:nvPicPr>
        <p:blipFill>
          <a:blip r:embed="rId3">
            <a:extLst>
              <a:ext uri="{28A0092B-C50C-407E-A947-70E740481C1C}">
                <a14:useLocalDpi xmlns:a14="http://schemas.microsoft.com/office/drawing/2010/main" val="0"/>
              </a:ext>
            </a:extLst>
          </a:blip>
          <a:srcRect b="15730"/>
          <a:stretch>
            <a:fillRect/>
          </a:stretch>
        </p:blipFill>
        <p:spPr>
          <a:xfrm>
            <a:off x="20" y="10"/>
            <a:ext cx="12191980" cy="6857990"/>
          </a:xfrm>
          <a:prstGeom prst="rect">
            <a:avLst/>
          </a:prstGeom>
          <a:noFill/>
        </p:spPr>
      </p:pic>
      <p:pic>
        <p:nvPicPr>
          <p:cNvPr id="7" name="Graphic 6">
            <a:extLst>
              <a:ext uri="{FF2B5EF4-FFF2-40B4-BE49-F238E27FC236}">
                <a16:creationId xmlns:a16="http://schemas.microsoft.com/office/drawing/2014/main" id="{B860B3E4-7382-96C7-FCAA-FB15E0A4A1B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t="58478"/>
          <a:stretch>
            <a:fillRect/>
          </a:stretch>
        </p:blipFill>
        <p:spPr>
          <a:xfrm>
            <a:off x="828135" y="0"/>
            <a:ext cx="10535729" cy="6188291"/>
          </a:xfrm>
          <a:prstGeom prst="rect">
            <a:avLst/>
          </a:prstGeom>
        </p:spPr>
      </p:pic>
      <p:sp>
        <p:nvSpPr>
          <p:cNvPr id="11" name="Tekstvak 10">
            <a:extLst>
              <a:ext uri="{FF2B5EF4-FFF2-40B4-BE49-F238E27FC236}">
                <a16:creationId xmlns:a16="http://schemas.microsoft.com/office/drawing/2014/main" id="{0FCCAB49-F95E-D1C8-E585-BD594887E6A0}"/>
              </a:ext>
            </a:extLst>
          </p:cNvPr>
          <p:cNvSpPr txBox="1"/>
          <p:nvPr/>
        </p:nvSpPr>
        <p:spPr>
          <a:xfrm>
            <a:off x="391935" y="5795876"/>
            <a:ext cx="6096000" cy="784830"/>
          </a:xfrm>
          <a:prstGeom prst="rect">
            <a:avLst/>
          </a:prstGeom>
          <a:noFill/>
        </p:spPr>
        <p:txBody>
          <a:bodyPr wrap="square">
            <a:spAutoFit/>
          </a:bodyPr>
          <a:lstStyle/>
          <a:p>
            <a:r>
              <a:rPr kumimoji="0" lang="nl-BE" sz="4500" b="1" i="0" u="none" strike="noStrike" kern="1200" cap="none" spc="0" normalizeH="0" baseline="0" noProof="0" dirty="0">
                <a:ln>
                  <a:noFill/>
                </a:ln>
                <a:solidFill>
                  <a:prstClr val="white"/>
                </a:solidFill>
                <a:effectLst/>
                <a:uLnTx/>
                <a:uFillTx/>
                <a:latin typeface="Arial"/>
                <a:ea typeface="+mj-ea"/>
                <a:cs typeface="+mj-cs"/>
              </a:rPr>
              <a:t>Trapkompas</a:t>
            </a:r>
            <a:endParaRPr lang="nl-NL" dirty="0"/>
          </a:p>
        </p:txBody>
      </p:sp>
    </p:spTree>
    <p:extLst>
      <p:ext uri="{BB962C8B-B14F-4D97-AF65-F5344CB8AC3E}">
        <p14:creationId xmlns:p14="http://schemas.microsoft.com/office/powerpoint/2010/main" val="22053007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ijdelijke aanduiding voor inhoud 6" descr="Afbeelding met tekst, schermopname, Website, persoon&#10;&#10;Door AI gegenereerde inhoud is mogelijk onjuist.">
            <a:extLst>
              <a:ext uri="{FF2B5EF4-FFF2-40B4-BE49-F238E27FC236}">
                <a16:creationId xmlns:a16="http://schemas.microsoft.com/office/drawing/2014/main" id="{348CAC21-24B3-BAB7-DF97-A16F4F9B8606}"/>
              </a:ext>
            </a:extLst>
          </p:cNvPr>
          <p:cNvPicPr>
            <a:picLocks noGrp="1" noChangeAspect="1"/>
          </p:cNvPicPr>
          <p:nvPr>
            <p:ph idx="1"/>
          </p:nvPr>
        </p:nvPicPr>
        <p:blipFill>
          <a:blip r:embed="rId3">
            <a:alphaModFix amt="73000"/>
            <a:extLst>
              <a:ext uri="{28A0092B-C50C-407E-A947-70E740481C1C}">
                <a14:useLocalDpi xmlns:a14="http://schemas.microsoft.com/office/drawing/2010/main" val="0"/>
              </a:ext>
            </a:extLst>
          </a:blip>
          <a:stretch>
            <a:fillRect/>
          </a:stretch>
        </p:blipFill>
        <p:spPr>
          <a:xfrm>
            <a:off x="2040020" y="113236"/>
            <a:ext cx="8111960" cy="6631528"/>
          </a:xfrm>
          <a:noFill/>
        </p:spPr>
      </p:pic>
      <p:sp>
        <p:nvSpPr>
          <p:cNvPr id="5" name="Tijdelijke aanduiding voor dianummer 4">
            <a:extLst>
              <a:ext uri="{FF2B5EF4-FFF2-40B4-BE49-F238E27FC236}">
                <a16:creationId xmlns:a16="http://schemas.microsoft.com/office/drawing/2014/main" id="{75059C2D-8B94-7179-3978-582EB6AFA51B}"/>
              </a:ext>
            </a:extLst>
          </p:cNvPr>
          <p:cNvSpPr>
            <a:spLocks noGrp="1"/>
          </p:cNvSpPr>
          <p:nvPr>
            <p:ph type="sldNum" sz="quarter" idx="11"/>
          </p:nvPr>
        </p:nvSpPr>
        <p:spPr>
          <a:xfrm>
            <a:off x="11334750" y="6121400"/>
            <a:ext cx="365124" cy="280800"/>
          </a:xfrm>
        </p:spPr>
        <p:txBody>
          <a:bodyPr anchor="b">
            <a:normAutofit/>
          </a:bodyPr>
          <a:lstStyle/>
          <a:p>
            <a:pPr>
              <a:spcAft>
                <a:spcPts val="600"/>
              </a:spcAft>
            </a:pPr>
            <a:fld id="{6BEABFCE-E7C7-4DF3-82E4-83DF81700163}" type="slidenum">
              <a:rPr lang="nl-BE" smtClean="0"/>
              <a:pPr>
                <a:spcAft>
                  <a:spcPts val="600"/>
                </a:spcAft>
              </a:pPr>
              <a:t>8</a:t>
            </a:fld>
            <a:endParaRPr lang="nl-BE"/>
          </a:p>
        </p:txBody>
      </p:sp>
      <p:pic>
        <p:nvPicPr>
          <p:cNvPr id="9" name="Afbeelding 8" descr="Afbeelding met tekst, buitenshuis, wiel, boom&#10;&#10;Door AI gegenereerde inhoud is mogelijk onjuist.">
            <a:extLst>
              <a:ext uri="{FF2B5EF4-FFF2-40B4-BE49-F238E27FC236}">
                <a16:creationId xmlns:a16="http://schemas.microsoft.com/office/drawing/2014/main" id="{D1343B54-9BB3-1024-E236-8BFD1F29BF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57363" y="1080654"/>
            <a:ext cx="2504019" cy="5582979"/>
          </a:xfrm>
          <a:prstGeom prst="rect">
            <a:avLst/>
          </a:prstGeom>
        </p:spPr>
      </p:pic>
    </p:spTree>
    <p:extLst>
      <p:ext uri="{BB962C8B-B14F-4D97-AF65-F5344CB8AC3E}">
        <p14:creationId xmlns:p14="http://schemas.microsoft.com/office/powerpoint/2010/main" val="16147831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753C78-1E38-EF69-705D-B4542AA53DF8}"/>
              </a:ext>
            </a:extLst>
          </p:cNvPr>
          <p:cNvSpPr>
            <a:spLocks noGrp="1"/>
          </p:cNvSpPr>
          <p:nvPr>
            <p:ph type="title"/>
          </p:nvPr>
        </p:nvSpPr>
        <p:spPr/>
        <p:txBody>
          <a:bodyPr/>
          <a:lstStyle/>
          <a:p>
            <a:r>
              <a:rPr lang="nl-BE" dirty="0"/>
              <a:t>Deelprojecten</a:t>
            </a:r>
          </a:p>
        </p:txBody>
      </p:sp>
      <p:graphicFrame>
        <p:nvGraphicFramePr>
          <p:cNvPr id="6" name="Tabel 6">
            <a:extLst>
              <a:ext uri="{FF2B5EF4-FFF2-40B4-BE49-F238E27FC236}">
                <a16:creationId xmlns:a16="http://schemas.microsoft.com/office/drawing/2014/main" id="{5473DB26-DBD3-AD6B-FD1B-F5CC710DF6F2}"/>
              </a:ext>
            </a:extLst>
          </p:cNvPr>
          <p:cNvGraphicFramePr>
            <a:graphicFrameLocks noGrp="1"/>
          </p:cNvGraphicFramePr>
          <p:nvPr>
            <p:ph idx="1"/>
            <p:extLst>
              <p:ext uri="{D42A27DB-BD31-4B8C-83A1-F6EECF244321}">
                <p14:modId xmlns:p14="http://schemas.microsoft.com/office/powerpoint/2010/main" val="3490584546"/>
              </p:ext>
            </p:extLst>
          </p:nvPr>
        </p:nvGraphicFramePr>
        <p:xfrm>
          <a:off x="488950" y="1439999"/>
          <a:ext cx="11210924" cy="2903393"/>
        </p:xfrm>
        <a:graphic>
          <a:graphicData uri="http://schemas.openxmlformats.org/drawingml/2006/table">
            <a:tbl>
              <a:tblPr firstRow="1" bandRow="1">
                <a:tableStyleId>{17292A2E-F333-43FB-9621-5CBBE7FDCDCB}</a:tableStyleId>
              </a:tblPr>
              <a:tblGrid>
                <a:gridCol w="5605462">
                  <a:extLst>
                    <a:ext uri="{9D8B030D-6E8A-4147-A177-3AD203B41FA5}">
                      <a16:colId xmlns:a16="http://schemas.microsoft.com/office/drawing/2014/main" val="3284527148"/>
                    </a:ext>
                  </a:extLst>
                </a:gridCol>
                <a:gridCol w="5605462">
                  <a:extLst>
                    <a:ext uri="{9D8B030D-6E8A-4147-A177-3AD203B41FA5}">
                      <a16:colId xmlns:a16="http://schemas.microsoft.com/office/drawing/2014/main" val="1235027010"/>
                    </a:ext>
                  </a:extLst>
                </a:gridCol>
              </a:tblGrid>
              <a:tr h="407329">
                <a:tc>
                  <a:txBody>
                    <a:bodyPr/>
                    <a:lstStyle/>
                    <a:p>
                      <a:r>
                        <a:rPr lang="nl-BE" dirty="0"/>
                        <a:t>Ontwerp en aanleg </a:t>
                      </a:r>
                    </a:p>
                  </a:txBody>
                  <a:tcPr marT="90000" marB="90000">
                    <a:lnL w="12700" cap="flat" cmpd="sng" algn="ctr">
                      <a:solidFill>
                        <a:schemeClr val="tx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r>
                        <a:rPr kumimoji="0" lang="nl-BE" sz="1800" b="1" u="none" strike="noStrike" kern="1200" cap="none" spc="0" normalizeH="0" baseline="0" noProof="0" dirty="0">
                          <a:ln>
                            <a:noFill/>
                          </a:ln>
                          <a:solidFill>
                            <a:prstClr val="white"/>
                          </a:solidFill>
                          <a:effectLst/>
                          <a:uLnTx/>
                          <a:uFillTx/>
                        </a:rPr>
                        <a:t>Omkadering</a:t>
                      </a:r>
                      <a:endParaRPr lang="nl-BE" dirty="0"/>
                    </a:p>
                  </a:txBody>
                  <a:tcPr marT="90000" marB="90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176094597"/>
                  </a:ext>
                </a:extLst>
              </a:tr>
              <a:tr h="814591">
                <a:tc>
                  <a:txBody>
                    <a:bodyPr/>
                    <a:lstStyle/>
                    <a:p>
                      <a:r>
                        <a:rPr lang="nl-BE" sz="1600" dirty="0"/>
                        <a:t>Participatietraject </a:t>
                      </a:r>
                    </a:p>
                  </a:txBody>
                  <a:tcPr marT="90000" marB="9000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r>
                        <a:rPr lang="nl-BE" sz="1600" dirty="0"/>
                        <a:t>Fietslessen </a:t>
                      </a:r>
                    </a:p>
                  </a:txBody>
                  <a:tcPr marT="90000" marB="9000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301958145"/>
                  </a:ext>
                </a:extLst>
              </a:tr>
              <a:tr h="8172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600" dirty="0"/>
                        <a:t>Ontwerp</a:t>
                      </a:r>
                    </a:p>
                  </a:txBody>
                  <a:tcPr marT="90000" marB="9000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600" dirty="0"/>
                        <a:t>Sensibilisering</a:t>
                      </a:r>
                    </a:p>
                  </a:txBody>
                  <a:tcPr marT="90000" marB="9000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883773430"/>
                  </a:ext>
                </a:extLst>
              </a:tr>
              <a:tr h="8172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600" dirty="0"/>
                        <a:t>Aanleg</a:t>
                      </a:r>
                    </a:p>
                  </a:txBody>
                  <a:tcPr marT="90000" marB="9000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600" dirty="0"/>
                        <a:t>Ruilwinkel voor fietsen</a:t>
                      </a:r>
                    </a:p>
                  </a:txBody>
                  <a:tcPr marT="90000" marB="9000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419938123"/>
                  </a:ext>
                </a:extLst>
              </a:tr>
            </a:tbl>
          </a:graphicData>
        </a:graphic>
      </p:graphicFrame>
      <p:sp>
        <p:nvSpPr>
          <p:cNvPr id="5" name="Tijdelijke aanduiding voor dianummer 4">
            <a:extLst>
              <a:ext uri="{FF2B5EF4-FFF2-40B4-BE49-F238E27FC236}">
                <a16:creationId xmlns:a16="http://schemas.microsoft.com/office/drawing/2014/main" id="{E10CA42C-0192-61E9-D682-9B14AF10C3E1}"/>
              </a:ext>
            </a:extLst>
          </p:cNvPr>
          <p:cNvSpPr>
            <a:spLocks noGrp="1"/>
          </p:cNvSpPr>
          <p:nvPr>
            <p:ph type="sldNum" sz="quarter" idx="11"/>
          </p:nvPr>
        </p:nvSpPr>
        <p:spPr/>
        <p:txBody>
          <a:bodyPr/>
          <a:lstStyle/>
          <a:p>
            <a:fld id="{6BEABFCE-E7C7-4DF3-82E4-83DF81700163}" type="slidenum">
              <a:rPr lang="nl-BE" smtClean="0"/>
              <a:pPr/>
              <a:t>9</a:t>
            </a:fld>
            <a:endParaRPr lang="nl-BE" dirty="0"/>
          </a:p>
        </p:txBody>
      </p:sp>
    </p:spTree>
    <p:extLst>
      <p:ext uri="{BB962C8B-B14F-4D97-AF65-F5344CB8AC3E}">
        <p14:creationId xmlns:p14="http://schemas.microsoft.com/office/powerpoint/2010/main" val="20696124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D995CE-CB6A-3EF7-DBF3-51A89AC268B6}"/>
              </a:ext>
            </a:extLst>
          </p:cNvPr>
          <p:cNvSpPr>
            <a:spLocks noGrp="1"/>
          </p:cNvSpPr>
          <p:nvPr>
            <p:ph type="ctrTitle"/>
          </p:nvPr>
        </p:nvSpPr>
        <p:spPr/>
        <p:txBody>
          <a:bodyPr/>
          <a:lstStyle/>
          <a:p>
            <a:r>
              <a:rPr lang="nl-NL" dirty="0"/>
              <a:t>Doelstellingen</a:t>
            </a:r>
          </a:p>
        </p:txBody>
      </p:sp>
      <p:sp>
        <p:nvSpPr>
          <p:cNvPr id="3" name="Tijdelijke aanduiding voor tekst 2">
            <a:extLst>
              <a:ext uri="{FF2B5EF4-FFF2-40B4-BE49-F238E27FC236}">
                <a16:creationId xmlns:a16="http://schemas.microsoft.com/office/drawing/2014/main" id="{817FDDF0-0CA1-381D-398E-FF8735A887DC}"/>
              </a:ext>
            </a:extLst>
          </p:cNvPr>
          <p:cNvSpPr>
            <a:spLocks noGrp="1"/>
          </p:cNvSpPr>
          <p:nvPr>
            <p:ph type="body" sz="quarter" idx="10"/>
          </p:nvPr>
        </p:nvSpPr>
        <p:spPr/>
        <p:txBody>
          <a:bodyPr>
            <a:normAutofit fontScale="92500"/>
          </a:bodyPr>
          <a:lstStyle/>
          <a:p>
            <a:r>
              <a:rPr lang="nl-NL" dirty="0"/>
              <a:t>Tegen 30 juni 2026 realiseren we een fietsparcours in de Sint-Janswijk met minimaal 6 verkeerssituaties (5 gesimuleerd, 1 ‘wild’), zodat kinderen veilig kunnen oefenen met autonome mobiliteit. </a:t>
            </a:r>
          </a:p>
          <a:p>
            <a:endParaRPr lang="nl-NL" dirty="0"/>
          </a:p>
          <a:p>
            <a:r>
              <a:rPr lang="nl-NL" dirty="0"/>
              <a:t>Tegen juni 2028 heeft Gavere een structureel en gedragen fiets- en mobiliteitsprogramma waarbij kinderen leren fietsen, hun vaardigheden versterken en toegang krijgen tot betaalbaar en kwalitatief materiaal. </a:t>
            </a:r>
          </a:p>
        </p:txBody>
      </p:sp>
    </p:spTree>
    <p:extLst>
      <p:ext uri="{BB962C8B-B14F-4D97-AF65-F5344CB8AC3E}">
        <p14:creationId xmlns:p14="http://schemas.microsoft.com/office/powerpoint/2010/main" val="16117964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AB09ADE7-05F8-AED2-640F-3533AE14B2DA}"/>
              </a:ext>
            </a:extLst>
          </p:cNvPr>
          <p:cNvSpPr>
            <a:spLocks noGrp="1"/>
          </p:cNvSpPr>
          <p:nvPr>
            <p:ph type="sldNum" sz="quarter" idx="16"/>
          </p:nvPr>
        </p:nvSpPr>
        <p:spPr/>
        <p:txBody>
          <a:bodyPr/>
          <a:lstStyle/>
          <a:p>
            <a:fld id="{6BEABFCE-E7C7-4DF3-82E4-83DF81700163}" type="slidenum">
              <a:rPr lang="nl-BE" smtClean="0"/>
              <a:pPr/>
              <a:t>11</a:t>
            </a:fld>
            <a:endParaRPr lang="nl-BE" dirty="0"/>
          </a:p>
        </p:txBody>
      </p:sp>
      <p:pic>
        <p:nvPicPr>
          <p:cNvPr id="5" name="Afbeelding 4" descr="Afbeelding met tekst, schermopname, diagram, lijn&#10;&#10;Door AI gegenereerde inhoud is mogelijk onjuist.">
            <a:extLst>
              <a:ext uri="{FF2B5EF4-FFF2-40B4-BE49-F238E27FC236}">
                <a16:creationId xmlns:a16="http://schemas.microsoft.com/office/drawing/2014/main" id="{00600C44-620A-D7DC-6DBA-7E0107DE92BB}"/>
              </a:ext>
            </a:extLst>
          </p:cNvPr>
          <p:cNvPicPr>
            <a:picLocks noChangeAspect="1"/>
          </p:cNvPicPr>
          <p:nvPr/>
        </p:nvPicPr>
        <p:blipFill>
          <a:blip r:embed="rId3">
            <a:extLst>
              <a:ext uri="{28A0092B-C50C-407E-A947-70E740481C1C}">
                <a14:useLocalDpi xmlns:a14="http://schemas.microsoft.com/office/drawing/2010/main" val="0"/>
              </a:ext>
            </a:extLst>
          </a:blip>
          <a:srcRect t="5000"/>
          <a:stretch>
            <a:fillRect/>
          </a:stretch>
        </p:blipFill>
        <p:spPr>
          <a:xfrm>
            <a:off x="319159" y="171450"/>
            <a:ext cx="10822162" cy="6515100"/>
          </a:xfrm>
          <a:prstGeom prst="rect">
            <a:avLst/>
          </a:prstGeom>
        </p:spPr>
      </p:pic>
    </p:spTree>
    <p:extLst>
      <p:ext uri="{BB962C8B-B14F-4D97-AF65-F5344CB8AC3E}">
        <p14:creationId xmlns:p14="http://schemas.microsoft.com/office/powerpoint/2010/main" val="2040398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5FC2801D-4C59-1719-B2D2-399E409D6CAE}"/>
              </a:ext>
            </a:extLst>
          </p:cNvPr>
          <p:cNvPicPr>
            <a:picLocks noChangeAspect="1"/>
          </p:cNvPicPr>
          <p:nvPr/>
        </p:nvPicPr>
        <p:blipFill>
          <a:blip r:embed="rId2"/>
          <a:stretch>
            <a:fillRect/>
          </a:stretch>
        </p:blipFill>
        <p:spPr>
          <a:xfrm>
            <a:off x="1940295" y="0"/>
            <a:ext cx="8311409" cy="6858000"/>
          </a:xfrm>
          <a:prstGeom prst="rect">
            <a:avLst/>
          </a:prstGeom>
        </p:spPr>
      </p:pic>
      <p:cxnSp>
        <p:nvCxnSpPr>
          <p:cNvPr id="7" name="Rechte verbindingslijn 6">
            <a:extLst>
              <a:ext uri="{FF2B5EF4-FFF2-40B4-BE49-F238E27FC236}">
                <a16:creationId xmlns:a16="http://schemas.microsoft.com/office/drawing/2014/main" id="{BB0A4BF4-75D7-E81F-9408-F21B84BD1CBE}"/>
              </a:ext>
            </a:extLst>
          </p:cNvPr>
          <p:cNvCxnSpPr/>
          <p:nvPr/>
        </p:nvCxnSpPr>
        <p:spPr>
          <a:xfrm flipH="1">
            <a:off x="6754483" y="1578634"/>
            <a:ext cx="612475" cy="86264"/>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Rechte verbindingslijn 8">
            <a:extLst>
              <a:ext uri="{FF2B5EF4-FFF2-40B4-BE49-F238E27FC236}">
                <a16:creationId xmlns:a16="http://schemas.microsoft.com/office/drawing/2014/main" id="{69788CD3-65B0-9E22-25F1-2D1B3D6367BF}"/>
              </a:ext>
            </a:extLst>
          </p:cNvPr>
          <p:cNvCxnSpPr/>
          <p:nvPr/>
        </p:nvCxnSpPr>
        <p:spPr>
          <a:xfrm flipV="1">
            <a:off x="4675517" y="1699404"/>
            <a:ext cx="2096219" cy="3769743"/>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Rechte verbindingslijn 10">
            <a:extLst>
              <a:ext uri="{FF2B5EF4-FFF2-40B4-BE49-F238E27FC236}">
                <a16:creationId xmlns:a16="http://schemas.microsoft.com/office/drawing/2014/main" id="{0B79CD89-09F7-66B7-7811-B4DFA1C44FC9}"/>
              </a:ext>
            </a:extLst>
          </p:cNvPr>
          <p:cNvCxnSpPr/>
          <p:nvPr/>
        </p:nvCxnSpPr>
        <p:spPr>
          <a:xfrm flipH="1" flipV="1">
            <a:off x="6236898" y="2613804"/>
            <a:ext cx="388189" cy="267419"/>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Rechte verbindingslijn 12">
            <a:extLst>
              <a:ext uri="{FF2B5EF4-FFF2-40B4-BE49-F238E27FC236}">
                <a16:creationId xmlns:a16="http://schemas.microsoft.com/office/drawing/2014/main" id="{F266C857-3B9E-2E46-2F07-2F74F70395BA}"/>
              </a:ext>
            </a:extLst>
          </p:cNvPr>
          <p:cNvCxnSpPr>
            <a:cxnSpLocks/>
          </p:cNvCxnSpPr>
          <p:nvPr/>
        </p:nvCxnSpPr>
        <p:spPr>
          <a:xfrm>
            <a:off x="5469147" y="3942272"/>
            <a:ext cx="491706" cy="276045"/>
          </a:xfrm>
          <a:prstGeom prst="line">
            <a:avLst/>
          </a:prstGeom>
        </p:spPr>
        <p:style>
          <a:lnRef idx="2">
            <a:schemeClr val="accent1"/>
          </a:lnRef>
          <a:fillRef idx="0">
            <a:schemeClr val="accent1"/>
          </a:fillRef>
          <a:effectRef idx="1">
            <a:schemeClr val="accent1"/>
          </a:effectRef>
          <a:fontRef idx="minor">
            <a:schemeClr val="tx1"/>
          </a:fontRef>
        </p:style>
      </p:cxnSp>
      <p:cxnSp>
        <p:nvCxnSpPr>
          <p:cNvPr id="20" name="Rechte verbindingslijn met pijl 19">
            <a:extLst>
              <a:ext uri="{FF2B5EF4-FFF2-40B4-BE49-F238E27FC236}">
                <a16:creationId xmlns:a16="http://schemas.microsoft.com/office/drawing/2014/main" id="{3C8E1451-DD7B-B9FC-EF07-B64146816217}"/>
              </a:ext>
            </a:extLst>
          </p:cNvPr>
          <p:cNvCxnSpPr>
            <a:cxnSpLocks/>
          </p:cNvCxnSpPr>
          <p:nvPr/>
        </p:nvCxnSpPr>
        <p:spPr>
          <a:xfrm>
            <a:off x="6771736" y="3088257"/>
            <a:ext cx="1423358" cy="854015"/>
          </a:xfrm>
          <a:prstGeom prst="straightConnector1">
            <a:avLst/>
          </a:prstGeom>
          <a:ln w="28575">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23" name="Rechte verbindingslijn met pijl 22">
            <a:extLst>
              <a:ext uri="{FF2B5EF4-FFF2-40B4-BE49-F238E27FC236}">
                <a16:creationId xmlns:a16="http://schemas.microsoft.com/office/drawing/2014/main" id="{49FDAC07-6E62-7D1F-2542-F19848AE43E2}"/>
              </a:ext>
            </a:extLst>
          </p:cNvPr>
          <p:cNvCxnSpPr>
            <a:cxnSpLocks/>
          </p:cNvCxnSpPr>
          <p:nvPr/>
        </p:nvCxnSpPr>
        <p:spPr>
          <a:xfrm flipV="1">
            <a:off x="8341743" y="3157268"/>
            <a:ext cx="422695" cy="724619"/>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26" name="Rechte verbindingslijn met pijl 25">
            <a:extLst>
              <a:ext uri="{FF2B5EF4-FFF2-40B4-BE49-F238E27FC236}">
                <a16:creationId xmlns:a16="http://schemas.microsoft.com/office/drawing/2014/main" id="{BBCB58A1-1AA4-31AA-F6EB-BA2F61D5DF8C}"/>
              </a:ext>
            </a:extLst>
          </p:cNvPr>
          <p:cNvCxnSpPr/>
          <p:nvPr/>
        </p:nvCxnSpPr>
        <p:spPr>
          <a:xfrm flipH="1" flipV="1">
            <a:off x="7444596" y="1600200"/>
            <a:ext cx="1337095" cy="1419045"/>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28" name="Rechte verbindingslijn met pijl 27">
            <a:extLst>
              <a:ext uri="{FF2B5EF4-FFF2-40B4-BE49-F238E27FC236}">
                <a16:creationId xmlns:a16="http://schemas.microsoft.com/office/drawing/2014/main" id="{07D00CCA-3D1B-187E-0B94-53710FCA06C2}"/>
              </a:ext>
            </a:extLst>
          </p:cNvPr>
          <p:cNvCxnSpPr>
            <a:cxnSpLocks/>
          </p:cNvCxnSpPr>
          <p:nvPr/>
        </p:nvCxnSpPr>
        <p:spPr>
          <a:xfrm flipH="1">
            <a:off x="6779644" y="1552756"/>
            <a:ext cx="570061" cy="69010"/>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30" name="Rechte verbindingslijn met pijl 29">
            <a:extLst>
              <a:ext uri="{FF2B5EF4-FFF2-40B4-BE49-F238E27FC236}">
                <a16:creationId xmlns:a16="http://schemas.microsoft.com/office/drawing/2014/main" id="{CE95673B-3A31-7B7E-46FE-FD2C060A2E22}"/>
              </a:ext>
            </a:extLst>
          </p:cNvPr>
          <p:cNvCxnSpPr/>
          <p:nvPr/>
        </p:nvCxnSpPr>
        <p:spPr>
          <a:xfrm flipH="1">
            <a:off x="6564702" y="1699404"/>
            <a:ext cx="207034" cy="422694"/>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32" name="Rechte verbindingslijn met pijl 31">
            <a:extLst>
              <a:ext uri="{FF2B5EF4-FFF2-40B4-BE49-F238E27FC236}">
                <a16:creationId xmlns:a16="http://schemas.microsoft.com/office/drawing/2014/main" id="{A63F68EA-053F-21A8-7C07-5AB88239E668}"/>
              </a:ext>
            </a:extLst>
          </p:cNvPr>
          <p:cNvCxnSpPr/>
          <p:nvPr/>
        </p:nvCxnSpPr>
        <p:spPr>
          <a:xfrm flipH="1" flipV="1">
            <a:off x="4675517" y="1122363"/>
            <a:ext cx="1742536" cy="922097"/>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34" name="Rechte verbindingslijn met pijl 33">
            <a:extLst>
              <a:ext uri="{FF2B5EF4-FFF2-40B4-BE49-F238E27FC236}">
                <a16:creationId xmlns:a16="http://schemas.microsoft.com/office/drawing/2014/main" id="{96DCB596-13DB-2D2E-0441-9A85D619DA88}"/>
              </a:ext>
            </a:extLst>
          </p:cNvPr>
          <p:cNvCxnSpPr>
            <a:cxnSpLocks/>
          </p:cNvCxnSpPr>
          <p:nvPr/>
        </p:nvCxnSpPr>
        <p:spPr>
          <a:xfrm flipH="1" flipV="1">
            <a:off x="3709358" y="983411"/>
            <a:ext cx="724619" cy="138952"/>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37" name="Rechte verbindingslijn met pijl 36">
            <a:extLst>
              <a:ext uri="{FF2B5EF4-FFF2-40B4-BE49-F238E27FC236}">
                <a16:creationId xmlns:a16="http://schemas.microsoft.com/office/drawing/2014/main" id="{D134D049-954B-E7BB-6645-F39DDBE91A56}"/>
              </a:ext>
            </a:extLst>
          </p:cNvPr>
          <p:cNvCxnSpPr/>
          <p:nvPr/>
        </p:nvCxnSpPr>
        <p:spPr>
          <a:xfrm flipH="1">
            <a:off x="3536830" y="1122363"/>
            <a:ext cx="181155" cy="999735"/>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39" name="Rechte verbindingslijn met pijl 38">
            <a:extLst>
              <a:ext uri="{FF2B5EF4-FFF2-40B4-BE49-F238E27FC236}">
                <a16:creationId xmlns:a16="http://schemas.microsoft.com/office/drawing/2014/main" id="{77FA7756-1A1A-B73E-0432-4C20C35D65BE}"/>
              </a:ext>
            </a:extLst>
          </p:cNvPr>
          <p:cNvCxnSpPr/>
          <p:nvPr/>
        </p:nvCxnSpPr>
        <p:spPr>
          <a:xfrm>
            <a:off x="3640347" y="2122098"/>
            <a:ext cx="2130725" cy="1242204"/>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41" name="Rechte verbindingslijn met pijl 40">
            <a:extLst>
              <a:ext uri="{FF2B5EF4-FFF2-40B4-BE49-F238E27FC236}">
                <a16:creationId xmlns:a16="http://schemas.microsoft.com/office/drawing/2014/main" id="{EDDADFB2-2E66-5A93-49BF-D5FA2F999591}"/>
              </a:ext>
            </a:extLst>
          </p:cNvPr>
          <p:cNvCxnSpPr>
            <a:cxnSpLocks/>
          </p:cNvCxnSpPr>
          <p:nvPr/>
        </p:nvCxnSpPr>
        <p:spPr>
          <a:xfrm flipH="1">
            <a:off x="5564038" y="3429000"/>
            <a:ext cx="301924" cy="513272"/>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44" name="Rechte verbindingslijn met pijl 43">
            <a:extLst>
              <a:ext uri="{FF2B5EF4-FFF2-40B4-BE49-F238E27FC236}">
                <a16:creationId xmlns:a16="http://schemas.microsoft.com/office/drawing/2014/main" id="{55027396-91A6-06CB-09C4-42F90812A6C7}"/>
              </a:ext>
            </a:extLst>
          </p:cNvPr>
          <p:cNvCxnSpPr>
            <a:cxnSpLocks/>
          </p:cNvCxnSpPr>
          <p:nvPr/>
        </p:nvCxnSpPr>
        <p:spPr>
          <a:xfrm>
            <a:off x="5602856" y="3948981"/>
            <a:ext cx="357997" cy="218657"/>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46" name="Rechte verbindingslijn met pijl 45">
            <a:extLst>
              <a:ext uri="{FF2B5EF4-FFF2-40B4-BE49-F238E27FC236}">
                <a16:creationId xmlns:a16="http://schemas.microsoft.com/office/drawing/2014/main" id="{BFE087A3-5CBF-A4EF-FE16-D808E041C990}"/>
              </a:ext>
            </a:extLst>
          </p:cNvPr>
          <p:cNvCxnSpPr>
            <a:cxnSpLocks/>
          </p:cNvCxnSpPr>
          <p:nvPr/>
        </p:nvCxnSpPr>
        <p:spPr>
          <a:xfrm>
            <a:off x="6039928" y="4323991"/>
            <a:ext cx="1486260" cy="777456"/>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48" name="Rechte verbindingslijn met pijl 47">
            <a:extLst>
              <a:ext uri="{FF2B5EF4-FFF2-40B4-BE49-F238E27FC236}">
                <a16:creationId xmlns:a16="http://schemas.microsoft.com/office/drawing/2014/main" id="{859B1018-77E2-B1D3-2861-C7995502D07B}"/>
              </a:ext>
            </a:extLst>
          </p:cNvPr>
          <p:cNvCxnSpPr>
            <a:cxnSpLocks/>
          </p:cNvCxnSpPr>
          <p:nvPr/>
        </p:nvCxnSpPr>
        <p:spPr>
          <a:xfrm flipV="1">
            <a:off x="7699075" y="3966234"/>
            <a:ext cx="582283" cy="1011208"/>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51" name="Rechte verbindingslijn met pijl 50">
            <a:extLst>
              <a:ext uri="{FF2B5EF4-FFF2-40B4-BE49-F238E27FC236}">
                <a16:creationId xmlns:a16="http://schemas.microsoft.com/office/drawing/2014/main" id="{E8CEED4B-708B-C375-BEB4-8BD5775ECE9A}"/>
              </a:ext>
            </a:extLst>
          </p:cNvPr>
          <p:cNvCxnSpPr>
            <a:cxnSpLocks/>
          </p:cNvCxnSpPr>
          <p:nvPr/>
        </p:nvCxnSpPr>
        <p:spPr>
          <a:xfrm flipH="1" flipV="1">
            <a:off x="6779644" y="2876910"/>
            <a:ext cx="1493088" cy="990120"/>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58" name="Rechte verbindingslijn met pijl 57">
            <a:extLst>
              <a:ext uri="{FF2B5EF4-FFF2-40B4-BE49-F238E27FC236}">
                <a16:creationId xmlns:a16="http://schemas.microsoft.com/office/drawing/2014/main" id="{37D1EBA4-04CA-37E9-71F4-8CA166269569}"/>
              </a:ext>
            </a:extLst>
          </p:cNvPr>
          <p:cNvCxnSpPr/>
          <p:nvPr/>
        </p:nvCxnSpPr>
        <p:spPr>
          <a:xfrm>
            <a:off x="6504317" y="2251494"/>
            <a:ext cx="120770" cy="625416"/>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59" name="Rechthoek: schuine rand 58">
            <a:extLst>
              <a:ext uri="{FF2B5EF4-FFF2-40B4-BE49-F238E27FC236}">
                <a16:creationId xmlns:a16="http://schemas.microsoft.com/office/drawing/2014/main" id="{BC6168CA-F6F2-F025-49CD-B47514D46174}"/>
              </a:ext>
            </a:extLst>
          </p:cNvPr>
          <p:cNvSpPr/>
          <p:nvPr/>
        </p:nvSpPr>
        <p:spPr>
          <a:xfrm rot="19402708">
            <a:off x="8802385" y="2475780"/>
            <a:ext cx="293299" cy="224287"/>
          </a:xfrm>
          <a:prstGeom prst="bevel">
            <a:avLst/>
          </a:prstGeom>
          <a:solidFill>
            <a:srgbClr val="FFC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cxnSp>
        <p:nvCxnSpPr>
          <p:cNvPr id="61" name="Rechte verbindingslijn met pijl 60">
            <a:extLst>
              <a:ext uri="{FF2B5EF4-FFF2-40B4-BE49-F238E27FC236}">
                <a16:creationId xmlns:a16="http://schemas.microsoft.com/office/drawing/2014/main" id="{0C05F908-2ADE-23F9-31CF-6ED3E30E7163}"/>
              </a:ext>
            </a:extLst>
          </p:cNvPr>
          <p:cNvCxnSpPr/>
          <p:nvPr/>
        </p:nvCxnSpPr>
        <p:spPr>
          <a:xfrm flipV="1">
            <a:off x="7366958" y="69011"/>
            <a:ext cx="828136" cy="1319842"/>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cxnSp>
        <p:nvCxnSpPr>
          <p:cNvPr id="63" name="Rechte verbindingslijn met pijl 62">
            <a:extLst>
              <a:ext uri="{FF2B5EF4-FFF2-40B4-BE49-F238E27FC236}">
                <a16:creationId xmlns:a16="http://schemas.microsoft.com/office/drawing/2014/main" id="{FDD16077-258C-010F-AC40-C49A4E4ED6F2}"/>
              </a:ext>
            </a:extLst>
          </p:cNvPr>
          <p:cNvCxnSpPr/>
          <p:nvPr/>
        </p:nvCxnSpPr>
        <p:spPr>
          <a:xfrm>
            <a:off x="8419381" y="41440"/>
            <a:ext cx="714250" cy="113835"/>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cxnSp>
        <p:nvCxnSpPr>
          <p:cNvPr id="65" name="Rechte verbindingslijn met pijl 64">
            <a:extLst>
              <a:ext uri="{FF2B5EF4-FFF2-40B4-BE49-F238E27FC236}">
                <a16:creationId xmlns:a16="http://schemas.microsoft.com/office/drawing/2014/main" id="{9932AE1F-7A4A-41EF-C82E-11F7A04161E8}"/>
              </a:ext>
            </a:extLst>
          </p:cNvPr>
          <p:cNvCxnSpPr>
            <a:cxnSpLocks/>
          </p:cNvCxnSpPr>
          <p:nvPr/>
        </p:nvCxnSpPr>
        <p:spPr>
          <a:xfrm>
            <a:off x="9230264" y="224287"/>
            <a:ext cx="569344" cy="504645"/>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cxnSp>
        <p:nvCxnSpPr>
          <p:cNvPr id="68" name="Rechte verbindingslijn met pijl 67">
            <a:extLst>
              <a:ext uri="{FF2B5EF4-FFF2-40B4-BE49-F238E27FC236}">
                <a16:creationId xmlns:a16="http://schemas.microsoft.com/office/drawing/2014/main" id="{B096F646-CBFC-33D0-8BCD-D5AA2BB90EFC}"/>
              </a:ext>
            </a:extLst>
          </p:cNvPr>
          <p:cNvCxnSpPr/>
          <p:nvPr/>
        </p:nvCxnSpPr>
        <p:spPr>
          <a:xfrm>
            <a:off x="9808234" y="824003"/>
            <a:ext cx="270942" cy="1298095"/>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cxnSp>
        <p:nvCxnSpPr>
          <p:cNvPr id="70" name="Rechte verbindingslijn met pijl 69">
            <a:extLst>
              <a:ext uri="{FF2B5EF4-FFF2-40B4-BE49-F238E27FC236}">
                <a16:creationId xmlns:a16="http://schemas.microsoft.com/office/drawing/2014/main" id="{1DB0D9E5-3CBE-5236-533D-5F4FC2945CBE}"/>
              </a:ext>
            </a:extLst>
          </p:cNvPr>
          <p:cNvCxnSpPr/>
          <p:nvPr/>
        </p:nvCxnSpPr>
        <p:spPr>
          <a:xfrm flipH="1">
            <a:off x="8577208" y="2251494"/>
            <a:ext cx="1455313" cy="362310"/>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sp>
        <p:nvSpPr>
          <p:cNvPr id="4" name="Rechthoek: schuine rand 3">
            <a:extLst>
              <a:ext uri="{FF2B5EF4-FFF2-40B4-BE49-F238E27FC236}">
                <a16:creationId xmlns:a16="http://schemas.microsoft.com/office/drawing/2014/main" id="{FDC4C5F9-59C6-2E9D-7857-1557C5268889}"/>
              </a:ext>
            </a:extLst>
          </p:cNvPr>
          <p:cNvSpPr/>
          <p:nvPr/>
        </p:nvSpPr>
        <p:spPr>
          <a:xfrm>
            <a:off x="457766" y="616788"/>
            <a:ext cx="293299" cy="224287"/>
          </a:xfrm>
          <a:prstGeom prst="bevel">
            <a:avLst/>
          </a:prstGeom>
          <a:solidFill>
            <a:srgbClr val="FFC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6" name="Tekstvak 5">
            <a:extLst>
              <a:ext uri="{FF2B5EF4-FFF2-40B4-BE49-F238E27FC236}">
                <a16:creationId xmlns:a16="http://schemas.microsoft.com/office/drawing/2014/main" id="{42FFBAE7-D8C9-57B7-0EEB-862FFDE6DE84}"/>
              </a:ext>
            </a:extLst>
          </p:cNvPr>
          <p:cNvSpPr txBox="1"/>
          <p:nvPr/>
        </p:nvSpPr>
        <p:spPr>
          <a:xfrm>
            <a:off x="774068" y="532471"/>
            <a:ext cx="1709742" cy="400110"/>
          </a:xfrm>
          <a:prstGeom prst="rect">
            <a:avLst/>
          </a:prstGeom>
          <a:noFill/>
        </p:spPr>
        <p:txBody>
          <a:bodyPr wrap="square" rtlCol="0">
            <a:spAutoFit/>
          </a:bodyPr>
          <a:lstStyle/>
          <a:p>
            <a:r>
              <a:rPr lang="nl-BE" sz="1000" dirty="0">
                <a:solidFill>
                  <a:srgbClr val="FF0000"/>
                </a:solidFill>
              </a:rPr>
              <a:t>Ontharingsproject</a:t>
            </a:r>
            <a:br>
              <a:rPr lang="nl-BE" sz="1000" dirty="0">
                <a:solidFill>
                  <a:srgbClr val="FF0000"/>
                </a:solidFill>
              </a:rPr>
            </a:br>
            <a:r>
              <a:rPr lang="nl-BE" sz="1000" dirty="0">
                <a:solidFill>
                  <a:srgbClr val="FF0000"/>
                </a:solidFill>
              </a:rPr>
              <a:t> </a:t>
            </a:r>
            <a:r>
              <a:rPr lang="nl-BE" sz="1000" dirty="0" err="1">
                <a:solidFill>
                  <a:srgbClr val="FF0000"/>
                </a:solidFill>
              </a:rPr>
              <a:t>Interreg</a:t>
            </a:r>
            <a:endParaRPr lang="nl-BE" sz="1000" dirty="0">
              <a:solidFill>
                <a:srgbClr val="FF0000"/>
              </a:solidFill>
            </a:endParaRPr>
          </a:p>
        </p:txBody>
      </p:sp>
      <p:cxnSp>
        <p:nvCxnSpPr>
          <p:cNvPr id="8" name="Rechte verbindingslijn met pijl 7">
            <a:extLst>
              <a:ext uri="{FF2B5EF4-FFF2-40B4-BE49-F238E27FC236}">
                <a16:creationId xmlns:a16="http://schemas.microsoft.com/office/drawing/2014/main" id="{2077E9EB-A880-9279-84AD-21EEF37F7050}"/>
              </a:ext>
            </a:extLst>
          </p:cNvPr>
          <p:cNvCxnSpPr>
            <a:cxnSpLocks/>
          </p:cNvCxnSpPr>
          <p:nvPr/>
        </p:nvCxnSpPr>
        <p:spPr>
          <a:xfrm>
            <a:off x="397381" y="1034794"/>
            <a:ext cx="410627" cy="18093"/>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2" name="Tekstvak 11">
            <a:extLst>
              <a:ext uri="{FF2B5EF4-FFF2-40B4-BE49-F238E27FC236}">
                <a16:creationId xmlns:a16="http://schemas.microsoft.com/office/drawing/2014/main" id="{D34B6487-BDD3-E880-0B21-F5EC043459BC}"/>
              </a:ext>
            </a:extLst>
          </p:cNvPr>
          <p:cNvSpPr txBox="1"/>
          <p:nvPr/>
        </p:nvSpPr>
        <p:spPr>
          <a:xfrm>
            <a:off x="770352" y="925902"/>
            <a:ext cx="1709742" cy="246221"/>
          </a:xfrm>
          <a:prstGeom prst="rect">
            <a:avLst/>
          </a:prstGeom>
          <a:noFill/>
        </p:spPr>
        <p:txBody>
          <a:bodyPr wrap="square" rtlCol="0">
            <a:spAutoFit/>
          </a:bodyPr>
          <a:lstStyle/>
          <a:p>
            <a:r>
              <a:rPr lang="nl-BE" sz="1000" dirty="0">
                <a:solidFill>
                  <a:srgbClr val="FF0000"/>
                </a:solidFill>
              </a:rPr>
              <a:t>Trajecten signalisatie </a:t>
            </a:r>
          </a:p>
        </p:txBody>
      </p:sp>
      <p:cxnSp>
        <p:nvCxnSpPr>
          <p:cNvPr id="14" name="Rechte verbindingslijn met pijl 13">
            <a:extLst>
              <a:ext uri="{FF2B5EF4-FFF2-40B4-BE49-F238E27FC236}">
                <a16:creationId xmlns:a16="http://schemas.microsoft.com/office/drawing/2014/main" id="{06A16ADF-13C7-7A51-E8BA-7B81B954F784}"/>
              </a:ext>
            </a:extLst>
          </p:cNvPr>
          <p:cNvCxnSpPr>
            <a:cxnSpLocks/>
          </p:cNvCxnSpPr>
          <p:nvPr/>
        </p:nvCxnSpPr>
        <p:spPr>
          <a:xfrm flipH="1">
            <a:off x="2964798" y="2265542"/>
            <a:ext cx="491357" cy="2164377"/>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6" name="Rechte verbindingslijn met pijl 15">
            <a:extLst>
              <a:ext uri="{FF2B5EF4-FFF2-40B4-BE49-F238E27FC236}">
                <a16:creationId xmlns:a16="http://schemas.microsoft.com/office/drawing/2014/main" id="{D0F61A3E-3513-E8C2-7379-07326613EBBA}"/>
              </a:ext>
            </a:extLst>
          </p:cNvPr>
          <p:cNvCxnSpPr>
            <a:cxnSpLocks/>
          </p:cNvCxnSpPr>
          <p:nvPr/>
        </p:nvCxnSpPr>
        <p:spPr>
          <a:xfrm>
            <a:off x="3131389" y="4712719"/>
            <a:ext cx="1483743" cy="756428"/>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8" name="Rechte verbindingslijn met pijl 17">
            <a:extLst>
              <a:ext uri="{FF2B5EF4-FFF2-40B4-BE49-F238E27FC236}">
                <a16:creationId xmlns:a16="http://schemas.microsoft.com/office/drawing/2014/main" id="{A30BEE0A-758C-10CC-B476-A62713A1C31A}"/>
              </a:ext>
            </a:extLst>
          </p:cNvPr>
          <p:cNvCxnSpPr>
            <a:cxnSpLocks/>
          </p:cNvCxnSpPr>
          <p:nvPr/>
        </p:nvCxnSpPr>
        <p:spPr>
          <a:xfrm flipV="1">
            <a:off x="4886864" y="4241292"/>
            <a:ext cx="582283" cy="1011208"/>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039272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4">
            <a:extLst>
              <a:ext uri="{FF2B5EF4-FFF2-40B4-BE49-F238E27FC236}">
                <a16:creationId xmlns:a16="http://schemas.microsoft.com/office/drawing/2014/main" id="{FC913EF9-899F-5204-EA33-B305EC7EEC34}"/>
              </a:ext>
            </a:extLst>
          </p:cNvPr>
          <p:cNvPicPr>
            <a:picLocks noGrp="1" noChangeAspect="1"/>
          </p:cNvPicPr>
          <p:nvPr>
            <p:ph idx="1"/>
          </p:nvPr>
        </p:nvPicPr>
        <p:blipFill>
          <a:blip r:embed="rId2"/>
          <a:stretch>
            <a:fillRect/>
          </a:stretch>
        </p:blipFill>
        <p:spPr>
          <a:xfrm>
            <a:off x="3262775" y="42348"/>
            <a:ext cx="5666449" cy="6815652"/>
          </a:xfrm>
        </p:spPr>
      </p:pic>
      <p:cxnSp>
        <p:nvCxnSpPr>
          <p:cNvPr id="7" name="Rechte verbindingslijn 6">
            <a:extLst>
              <a:ext uri="{FF2B5EF4-FFF2-40B4-BE49-F238E27FC236}">
                <a16:creationId xmlns:a16="http://schemas.microsoft.com/office/drawing/2014/main" id="{0AB43B57-1626-5B95-BE2A-138FDA3438C1}"/>
              </a:ext>
            </a:extLst>
          </p:cNvPr>
          <p:cNvCxnSpPr/>
          <p:nvPr/>
        </p:nvCxnSpPr>
        <p:spPr>
          <a:xfrm flipH="1">
            <a:off x="7219950" y="895350"/>
            <a:ext cx="1314450" cy="238125"/>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Rechte verbindingslijn 8">
            <a:extLst>
              <a:ext uri="{FF2B5EF4-FFF2-40B4-BE49-F238E27FC236}">
                <a16:creationId xmlns:a16="http://schemas.microsoft.com/office/drawing/2014/main" id="{7C5BC2D4-26AE-7B9E-0A5B-D2803144B573}"/>
              </a:ext>
            </a:extLst>
          </p:cNvPr>
          <p:cNvCxnSpPr/>
          <p:nvPr/>
        </p:nvCxnSpPr>
        <p:spPr>
          <a:xfrm flipV="1">
            <a:off x="4330460" y="1078302"/>
            <a:ext cx="2932982" cy="5348377"/>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Rechte verbindingslijn 10">
            <a:extLst>
              <a:ext uri="{FF2B5EF4-FFF2-40B4-BE49-F238E27FC236}">
                <a16:creationId xmlns:a16="http://schemas.microsoft.com/office/drawing/2014/main" id="{229C0FEA-4587-3287-30BA-F2BBAA8870E9}"/>
              </a:ext>
            </a:extLst>
          </p:cNvPr>
          <p:cNvCxnSpPr/>
          <p:nvPr/>
        </p:nvCxnSpPr>
        <p:spPr>
          <a:xfrm flipH="1" flipV="1">
            <a:off x="4666891" y="5874589"/>
            <a:ext cx="905773" cy="517585"/>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Rechte verbindingslijn 12">
            <a:extLst>
              <a:ext uri="{FF2B5EF4-FFF2-40B4-BE49-F238E27FC236}">
                <a16:creationId xmlns:a16="http://schemas.microsoft.com/office/drawing/2014/main" id="{46E1AFDF-D32A-D340-64EC-7A99E08082AC}"/>
              </a:ext>
            </a:extLst>
          </p:cNvPr>
          <p:cNvCxnSpPr/>
          <p:nvPr/>
        </p:nvCxnSpPr>
        <p:spPr>
          <a:xfrm flipH="1" flipV="1">
            <a:off x="6095999" y="3157267"/>
            <a:ext cx="960409" cy="595223"/>
          </a:xfrm>
          <a:prstGeom prst="line">
            <a:avLst/>
          </a:prstGeom>
        </p:spPr>
        <p:style>
          <a:lnRef idx="2">
            <a:schemeClr val="accent1"/>
          </a:lnRef>
          <a:fillRef idx="0">
            <a:schemeClr val="accent1"/>
          </a:fillRef>
          <a:effectRef idx="1">
            <a:schemeClr val="accent1"/>
          </a:effectRef>
          <a:fontRef idx="minor">
            <a:schemeClr val="tx1"/>
          </a:fontRef>
        </p:style>
      </p:cxnSp>
      <p:sp>
        <p:nvSpPr>
          <p:cNvPr id="14" name="Vrije vorm: vorm 13">
            <a:extLst>
              <a:ext uri="{FF2B5EF4-FFF2-40B4-BE49-F238E27FC236}">
                <a16:creationId xmlns:a16="http://schemas.microsoft.com/office/drawing/2014/main" id="{4C29B873-0B85-9B51-C2B2-8FB94715D21C}"/>
              </a:ext>
            </a:extLst>
          </p:cNvPr>
          <p:cNvSpPr/>
          <p:nvPr/>
        </p:nvSpPr>
        <p:spPr>
          <a:xfrm>
            <a:off x="5165085" y="4180784"/>
            <a:ext cx="519184" cy="664665"/>
          </a:xfrm>
          <a:custGeom>
            <a:avLst/>
            <a:gdLst>
              <a:gd name="connsiteX0" fmla="*/ 62523 w 519184"/>
              <a:gd name="connsiteY0" fmla="*/ 563744 h 664665"/>
              <a:gd name="connsiteX1" fmla="*/ 450711 w 519184"/>
              <a:gd name="connsiteY1" fmla="*/ 641382 h 664665"/>
              <a:gd name="connsiteX2" fmla="*/ 148787 w 519184"/>
              <a:gd name="connsiteY2" fmla="*/ 149676 h 664665"/>
              <a:gd name="connsiteX3" fmla="*/ 476590 w 519184"/>
              <a:gd name="connsiteY3" fmla="*/ 3027 h 664665"/>
              <a:gd name="connsiteX4" fmla="*/ 467964 w 519184"/>
              <a:gd name="connsiteY4" fmla="*/ 253193 h 664665"/>
              <a:gd name="connsiteX5" fmla="*/ 45270 w 519184"/>
              <a:gd name="connsiteY5" fmla="*/ 373963 h 664665"/>
              <a:gd name="connsiteX6" fmla="*/ 62523 w 519184"/>
              <a:gd name="connsiteY6" fmla="*/ 563744 h 664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9184" h="664665">
                <a:moveTo>
                  <a:pt x="62523" y="563744"/>
                </a:moveTo>
                <a:cubicBezTo>
                  <a:pt x="130096" y="608314"/>
                  <a:pt x="436334" y="710393"/>
                  <a:pt x="450711" y="641382"/>
                </a:cubicBezTo>
                <a:cubicBezTo>
                  <a:pt x="465088" y="572371"/>
                  <a:pt x="144474" y="256068"/>
                  <a:pt x="148787" y="149676"/>
                </a:cubicBezTo>
                <a:cubicBezTo>
                  <a:pt x="153100" y="43284"/>
                  <a:pt x="423394" y="-14226"/>
                  <a:pt x="476590" y="3027"/>
                </a:cubicBezTo>
                <a:cubicBezTo>
                  <a:pt x="529786" y="20280"/>
                  <a:pt x="539851" y="191370"/>
                  <a:pt x="467964" y="253193"/>
                </a:cubicBezTo>
                <a:cubicBezTo>
                  <a:pt x="396077" y="315016"/>
                  <a:pt x="118595" y="322204"/>
                  <a:pt x="45270" y="373963"/>
                </a:cubicBezTo>
                <a:cubicBezTo>
                  <a:pt x="-28055" y="425722"/>
                  <a:pt x="-5050" y="519174"/>
                  <a:pt x="62523" y="563744"/>
                </a:cubicBezTo>
                <a:close/>
              </a:path>
            </a:pathLst>
          </a:cu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cxnSp>
        <p:nvCxnSpPr>
          <p:cNvPr id="16" name="Rechte verbindingslijn 15">
            <a:extLst>
              <a:ext uri="{FF2B5EF4-FFF2-40B4-BE49-F238E27FC236}">
                <a16:creationId xmlns:a16="http://schemas.microsoft.com/office/drawing/2014/main" id="{03516971-A440-0C9D-CEB0-450C338D9226}"/>
              </a:ext>
            </a:extLst>
          </p:cNvPr>
          <p:cNvCxnSpPr>
            <a:cxnSpLocks/>
          </p:cNvCxnSpPr>
          <p:nvPr/>
        </p:nvCxnSpPr>
        <p:spPr>
          <a:xfrm>
            <a:off x="6685472" y="2113472"/>
            <a:ext cx="370936" cy="1639018"/>
          </a:xfrm>
          <a:prstGeom prst="line">
            <a:avLst/>
          </a:prstGeom>
          <a:ln>
            <a:solidFill>
              <a:srgbClr val="00B0F0"/>
            </a:solidFill>
          </a:ln>
        </p:spPr>
        <p:style>
          <a:lnRef idx="2">
            <a:schemeClr val="accent1"/>
          </a:lnRef>
          <a:fillRef idx="0">
            <a:schemeClr val="accent1"/>
          </a:fillRef>
          <a:effectRef idx="1">
            <a:schemeClr val="accent1"/>
          </a:effectRef>
          <a:fontRef idx="minor">
            <a:schemeClr val="tx1"/>
          </a:fontRef>
        </p:style>
      </p:cxnSp>
      <p:sp>
        <p:nvSpPr>
          <p:cNvPr id="18" name="Ster: 5 punten 17">
            <a:extLst>
              <a:ext uri="{FF2B5EF4-FFF2-40B4-BE49-F238E27FC236}">
                <a16:creationId xmlns:a16="http://schemas.microsoft.com/office/drawing/2014/main" id="{9944068F-A594-FDA1-B02D-334080C3C957}"/>
              </a:ext>
            </a:extLst>
          </p:cNvPr>
          <p:cNvSpPr/>
          <p:nvPr/>
        </p:nvSpPr>
        <p:spPr>
          <a:xfrm>
            <a:off x="6866626" y="2005642"/>
            <a:ext cx="189782" cy="163902"/>
          </a:xfrm>
          <a:prstGeom prst="star5">
            <a:avLst/>
          </a:prstGeom>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9" name="Ster: 5 punten 18">
            <a:extLst>
              <a:ext uri="{FF2B5EF4-FFF2-40B4-BE49-F238E27FC236}">
                <a16:creationId xmlns:a16="http://schemas.microsoft.com/office/drawing/2014/main" id="{C0C45B2E-A354-3646-32C6-36C859D8E7BA}"/>
              </a:ext>
            </a:extLst>
          </p:cNvPr>
          <p:cNvSpPr/>
          <p:nvPr/>
        </p:nvSpPr>
        <p:spPr>
          <a:xfrm>
            <a:off x="6443932" y="4098833"/>
            <a:ext cx="189782" cy="163902"/>
          </a:xfrm>
          <a:prstGeom prst="star5">
            <a:avLst/>
          </a:prstGeom>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cxnSp>
        <p:nvCxnSpPr>
          <p:cNvPr id="21" name="Rechte verbindingslijn 20">
            <a:extLst>
              <a:ext uri="{FF2B5EF4-FFF2-40B4-BE49-F238E27FC236}">
                <a16:creationId xmlns:a16="http://schemas.microsoft.com/office/drawing/2014/main" id="{1601CB87-2D47-E8E6-3FAE-107D8E50FD03}"/>
              </a:ext>
            </a:extLst>
          </p:cNvPr>
          <p:cNvCxnSpPr>
            <a:cxnSpLocks/>
          </p:cNvCxnSpPr>
          <p:nvPr/>
        </p:nvCxnSpPr>
        <p:spPr>
          <a:xfrm flipV="1">
            <a:off x="5424677" y="4405502"/>
            <a:ext cx="769089" cy="107614"/>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4" name="Rechte verbindingslijn 23">
            <a:extLst>
              <a:ext uri="{FF2B5EF4-FFF2-40B4-BE49-F238E27FC236}">
                <a16:creationId xmlns:a16="http://schemas.microsoft.com/office/drawing/2014/main" id="{52E41AA0-F72B-1D93-4358-AB1AE9EDEFC4}"/>
              </a:ext>
            </a:extLst>
          </p:cNvPr>
          <p:cNvCxnSpPr>
            <a:stCxn id="19" idx="2"/>
          </p:cNvCxnSpPr>
          <p:nvPr/>
        </p:nvCxnSpPr>
        <p:spPr>
          <a:xfrm flipH="1">
            <a:off x="6288657" y="4262735"/>
            <a:ext cx="191520" cy="93605"/>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6" name="Rechte verbindingslijn 25">
            <a:extLst>
              <a:ext uri="{FF2B5EF4-FFF2-40B4-BE49-F238E27FC236}">
                <a16:creationId xmlns:a16="http://schemas.microsoft.com/office/drawing/2014/main" id="{41EE8217-7D19-5643-BD01-F18E339AAD62}"/>
              </a:ext>
            </a:extLst>
          </p:cNvPr>
          <p:cNvCxnSpPr>
            <a:cxnSpLocks/>
          </p:cNvCxnSpPr>
          <p:nvPr/>
        </p:nvCxnSpPr>
        <p:spPr>
          <a:xfrm flipV="1">
            <a:off x="6751954" y="3860320"/>
            <a:ext cx="209563" cy="171873"/>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28" name="Vrije vorm: vorm 27">
            <a:extLst>
              <a:ext uri="{FF2B5EF4-FFF2-40B4-BE49-F238E27FC236}">
                <a16:creationId xmlns:a16="http://schemas.microsoft.com/office/drawing/2014/main" id="{FEABFBE0-9A60-EEED-3E04-F3355E50A9F1}"/>
              </a:ext>
            </a:extLst>
          </p:cNvPr>
          <p:cNvSpPr/>
          <p:nvPr/>
        </p:nvSpPr>
        <p:spPr>
          <a:xfrm>
            <a:off x="6443927" y="1595887"/>
            <a:ext cx="622624" cy="2130724"/>
          </a:xfrm>
          <a:custGeom>
            <a:avLst/>
            <a:gdLst>
              <a:gd name="connsiteX0" fmla="*/ 526216 w 622624"/>
              <a:gd name="connsiteY0" fmla="*/ 0 h 2130724"/>
              <a:gd name="connsiteX1" fmla="*/ 474458 w 622624"/>
              <a:gd name="connsiteY1" fmla="*/ 379562 h 2130724"/>
              <a:gd name="connsiteX2" fmla="*/ 603854 w 622624"/>
              <a:gd name="connsiteY2" fmla="*/ 862641 h 2130724"/>
              <a:gd name="connsiteX3" fmla="*/ 5 w 622624"/>
              <a:gd name="connsiteY3" fmla="*/ 992038 h 2130724"/>
              <a:gd name="connsiteX4" fmla="*/ 595228 w 622624"/>
              <a:gd name="connsiteY4" fmla="*/ 2130724 h 21307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624" h="2130724">
                <a:moveTo>
                  <a:pt x="526216" y="0"/>
                </a:moveTo>
                <a:cubicBezTo>
                  <a:pt x="493867" y="117894"/>
                  <a:pt x="461518" y="235789"/>
                  <a:pt x="474458" y="379562"/>
                </a:cubicBezTo>
                <a:cubicBezTo>
                  <a:pt x="487398" y="523335"/>
                  <a:pt x="682929" y="760562"/>
                  <a:pt x="603854" y="862641"/>
                </a:cubicBezTo>
                <a:cubicBezTo>
                  <a:pt x="524779" y="964720"/>
                  <a:pt x="1443" y="780691"/>
                  <a:pt x="5" y="992038"/>
                </a:cubicBezTo>
                <a:cubicBezTo>
                  <a:pt x="-1433" y="1203385"/>
                  <a:pt x="296897" y="1667054"/>
                  <a:pt x="595228" y="2130724"/>
                </a:cubicBezTo>
              </a:path>
            </a:pathLst>
          </a:custGeom>
          <a:no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9" name="Vrije vorm: vorm 28">
            <a:extLst>
              <a:ext uri="{FF2B5EF4-FFF2-40B4-BE49-F238E27FC236}">
                <a16:creationId xmlns:a16="http://schemas.microsoft.com/office/drawing/2014/main" id="{D7DB8F8A-23A0-6BA2-07CB-914754A24680}"/>
              </a:ext>
            </a:extLst>
          </p:cNvPr>
          <p:cNvSpPr/>
          <p:nvPr/>
        </p:nvSpPr>
        <p:spPr>
          <a:xfrm>
            <a:off x="5656259" y="3698183"/>
            <a:ext cx="1348390" cy="697105"/>
          </a:xfrm>
          <a:custGeom>
            <a:avLst/>
            <a:gdLst>
              <a:gd name="connsiteX0" fmla="*/ 1348390 w 1348390"/>
              <a:gd name="connsiteY0" fmla="*/ 71560 h 697105"/>
              <a:gd name="connsiteX1" fmla="*/ 994707 w 1348390"/>
              <a:gd name="connsiteY1" fmla="*/ 28428 h 697105"/>
              <a:gd name="connsiteX2" fmla="*/ 960201 w 1348390"/>
              <a:gd name="connsiteY2" fmla="*/ 114692 h 697105"/>
              <a:gd name="connsiteX3" fmla="*/ 666903 w 1348390"/>
              <a:gd name="connsiteY3" fmla="*/ 11175 h 697105"/>
              <a:gd name="connsiteX4" fmla="*/ 761794 w 1348390"/>
              <a:gd name="connsiteY4" fmla="*/ 433870 h 697105"/>
              <a:gd name="connsiteX5" fmla="*/ 330473 w 1348390"/>
              <a:gd name="connsiteY5" fmla="*/ 313100 h 697105"/>
              <a:gd name="connsiteX6" fmla="*/ 226956 w 1348390"/>
              <a:gd name="connsiteY6" fmla="*/ 692662 h 697105"/>
              <a:gd name="connsiteX7" fmla="*/ 19922 w 1348390"/>
              <a:gd name="connsiteY7" fmla="*/ 520134 h 697105"/>
              <a:gd name="connsiteX8" fmla="*/ 19922 w 1348390"/>
              <a:gd name="connsiteY8" fmla="*/ 511508 h 697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8390" h="697105">
                <a:moveTo>
                  <a:pt x="1348390" y="71560"/>
                </a:moveTo>
                <a:cubicBezTo>
                  <a:pt x="1203897" y="46399"/>
                  <a:pt x="1059405" y="21239"/>
                  <a:pt x="994707" y="28428"/>
                </a:cubicBezTo>
                <a:cubicBezTo>
                  <a:pt x="930009" y="35617"/>
                  <a:pt x="1014835" y="117567"/>
                  <a:pt x="960201" y="114692"/>
                </a:cubicBezTo>
                <a:cubicBezTo>
                  <a:pt x="905567" y="111817"/>
                  <a:pt x="699971" y="-42021"/>
                  <a:pt x="666903" y="11175"/>
                </a:cubicBezTo>
                <a:cubicBezTo>
                  <a:pt x="633835" y="64371"/>
                  <a:pt x="817866" y="383549"/>
                  <a:pt x="761794" y="433870"/>
                </a:cubicBezTo>
                <a:cubicBezTo>
                  <a:pt x="705722" y="484191"/>
                  <a:pt x="419613" y="269968"/>
                  <a:pt x="330473" y="313100"/>
                </a:cubicBezTo>
                <a:cubicBezTo>
                  <a:pt x="241333" y="356232"/>
                  <a:pt x="278714" y="658156"/>
                  <a:pt x="226956" y="692662"/>
                </a:cubicBezTo>
                <a:cubicBezTo>
                  <a:pt x="175197" y="727168"/>
                  <a:pt x="54428" y="550326"/>
                  <a:pt x="19922" y="520134"/>
                </a:cubicBezTo>
                <a:cubicBezTo>
                  <a:pt x="-14584" y="489942"/>
                  <a:pt x="2669" y="500725"/>
                  <a:pt x="19922" y="511508"/>
                </a:cubicBezTo>
              </a:path>
            </a:pathLst>
          </a:cu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0" name="Ovaal 29">
            <a:extLst>
              <a:ext uri="{FF2B5EF4-FFF2-40B4-BE49-F238E27FC236}">
                <a16:creationId xmlns:a16="http://schemas.microsoft.com/office/drawing/2014/main" id="{3B80E524-CC67-22A8-9D69-780221BA5C80}"/>
              </a:ext>
            </a:extLst>
          </p:cNvPr>
          <p:cNvSpPr/>
          <p:nvPr/>
        </p:nvSpPr>
        <p:spPr>
          <a:xfrm rot="18929861">
            <a:off x="4910336" y="5102755"/>
            <a:ext cx="1028681" cy="517585"/>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cxnSp>
        <p:nvCxnSpPr>
          <p:cNvPr id="2" name="Rechte verbindingslijn 1">
            <a:extLst>
              <a:ext uri="{FF2B5EF4-FFF2-40B4-BE49-F238E27FC236}">
                <a16:creationId xmlns:a16="http://schemas.microsoft.com/office/drawing/2014/main" id="{08E4F2E7-EB33-FE27-56EB-68FAF36D3CAF}"/>
              </a:ext>
            </a:extLst>
          </p:cNvPr>
          <p:cNvCxnSpPr>
            <a:cxnSpLocks/>
          </p:cNvCxnSpPr>
          <p:nvPr/>
        </p:nvCxnSpPr>
        <p:spPr>
          <a:xfrm>
            <a:off x="437072" y="332117"/>
            <a:ext cx="661648" cy="0"/>
          </a:xfrm>
          <a:prstGeom prst="line">
            <a:avLst/>
          </a:prstGeom>
          <a:ln>
            <a:solidFill>
              <a:srgbClr val="00B0F0"/>
            </a:solidFill>
          </a:ln>
        </p:spPr>
        <p:style>
          <a:lnRef idx="2">
            <a:schemeClr val="accent1"/>
          </a:lnRef>
          <a:fillRef idx="0">
            <a:schemeClr val="accent1"/>
          </a:fillRef>
          <a:effectRef idx="1">
            <a:schemeClr val="accent1"/>
          </a:effectRef>
          <a:fontRef idx="minor">
            <a:schemeClr val="tx1"/>
          </a:fontRef>
        </p:style>
      </p:cxnSp>
      <p:sp>
        <p:nvSpPr>
          <p:cNvPr id="4" name="Vrije vorm: vorm 3">
            <a:extLst>
              <a:ext uri="{FF2B5EF4-FFF2-40B4-BE49-F238E27FC236}">
                <a16:creationId xmlns:a16="http://schemas.microsoft.com/office/drawing/2014/main" id="{A2905EC9-FD9B-2B1B-2C7A-D40566091772}"/>
              </a:ext>
            </a:extLst>
          </p:cNvPr>
          <p:cNvSpPr/>
          <p:nvPr/>
        </p:nvSpPr>
        <p:spPr>
          <a:xfrm>
            <a:off x="252023" y="546797"/>
            <a:ext cx="1348390" cy="697105"/>
          </a:xfrm>
          <a:custGeom>
            <a:avLst/>
            <a:gdLst>
              <a:gd name="connsiteX0" fmla="*/ 1348390 w 1348390"/>
              <a:gd name="connsiteY0" fmla="*/ 71560 h 697105"/>
              <a:gd name="connsiteX1" fmla="*/ 994707 w 1348390"/>
              <a:gd name="connsiteY1" fmla="*/ 28428 h 697105"/>
              <a:gd name="connsiteX2" fmla="*/ 960201 w 1348390"/>
              <a:gd name="connsiteY2" fmla="*/ 114692 h 697105"/>
              <a:gd name="connsiteX3" fmla="*/ 666903 w 1348390"/>
              <a:gd name="connsiteY3" fmla="*/ 11175 h 697105"/>
              <a:gd name="connsiteX4" fmla="*/ 761794 w 1348390"/>
              <a:gd name="connsiteY4" fmla="*/ 433870 h 697105"/>
              <a:gd name="connsiteX5" fmla="*/ 330473 w 1348390"/>
              <a:gd name="connsiteY5" fmla="*/ 313100 h 697105"/>
              <a:gd name="connsiteX6" fmla="*/ 226956 w 1348390"/>
              <a:gd name="connsiteY6" fmla="*/ 692662 h 697105"/>
              <a:gd name="connsiteX7" fmla="*/ 19922 w 1348390"/>
              <a:gd name="connsiteY7" fmla="*/ 520134 h 697105"/>
              <a:gd name="connsiteX8" fmla="*/ 19922 w 1348390"/>
              <a:gd name="connsiteY8" fmla="*/ 511508 h 697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8390" h="697105">
                <a:moveTo>
                  <a:pt x="1348390" y="71560"/>
                </a:moveTo>
                <a:cubicBezTo>
                  <a:pt x="1203897" y="46399"/>
                  <a:pt x="1059405" y="21239"/>
                  <a:pt x="994707" y="28428"/>
                </a:cubicBezTo>
                <a:cubicBezTo>
                  <a:pt x="930009" y="35617"/>
                  <a:pt x="1014835" y="117567"/>
                  <a:pt x="960201" y="114692"/>
                </a:cubicBezTo>
                <a:cubicBezTo>
                  <a:pt x="905567" y="111817"/>
                  <a:pt x="699971" y="-42021"/>
                  <a:pt x="666903" y="11175"/>
                </a:cubicBezTo>
                <a:cubicBezTo>
                  <a:pt x="633835" y="64371"/>
                  <a:pt x="817866" y="383549"/>
                  <a:pt x="761794" y="433870"/>
                </a:cubicBezTo>
                <a:cubicBezTo>
                  <a:pt x="705722" y="484191"/>
                  <a:pt x="419613" y="269968"/>
                  <a:pt x="330473" y="313100"/>
                </a:cubicBezTo>
                <a:cubicBezTo>
                  <a:pt x="241333" y="356232"/>
                  <a:pt x="278714" y="658156"/>
                  <a:pt x="226956" y="692662"/>
                </a:cubicBezTo>
                <a:cubicBezTo>
                  <a:pt x="175197" y="727168"/>
                  <a:pt x="54428" y="550326"/>
                  <a:pt x="19922" y="520134"/>
                </a:cubicBezTo>
                <a:cubicBezTo>
                  <a:pt x="-14584" y="489942"/>
                  <a:pt x="2669" y="500725"/>
                  <a:pt x="19922" y="511508"/>
                </a:cubicBezTo>
              </a:path>
            </a:pathLst>
          </a:custGeom>
          <a:no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solidFill>
                <a:schemeClr val="accent6"/>
              </a:solidFill>
            </a:endParaRPr>
          </a:p>
        </p:txBody>
      </p:sp>
      <p:cxnSp>
        <p:nvCxnSpPr>
          <p:cNvPr id="6" name="Rechte verbindingslijn 5">
            <a:extLst>
              <a:ext uri="{FF2B5EF4-FFF2-40B4-BE49-F238E27FC236}">
                <a16:creationId xmlns:a16="http://schemas.microsoft.com/office/drawing/2014/main" id="{945760F3-6A83-FFE6-D15C-AD7D076B8149}"/>
              </a:ext>
            </a:extLst>
          </p:cNvPr>
          <p:cNvCxnSpPr>
            <a:cxnSpLocks/>
          </p:cNvCxnSpPr>
          <p:nvPr/>
        </p:nvCxnSpPr>
        <p:spPr>
          <a:xfrm flipH="1">
            <a:off x="341312" y="1595887"/>
            <a:ext cx="288416" cy="144035"/>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 name="Rechte verbindingslijn 7">
            <a:extLst>
              <a:ext uri="{FF2B5EF4-FFF2-40B4-BE49-F238E27FC236}">
                <a16:creationId xmlns:a16="http://schemas.microsoft.com/office/drawing/2014/main" id="{D9278929-BAB6-6AA6-BEA9-2615841D15EE}"/>
              </a:ext>
            </a:extLst>
          </p:cNvPr>
          <p:cNvCxnSpPr>
            <a:cxnSpLocks/>
          </p:cNvCxnSpPr>
          <p:nvPr/>
        </p:nvCxnSpPr>
        <p:spPr>
          <a:xfrm flipV="1">
            <a:off x="804609" y="1243902"/>
            <a:ext cx="209563" cy="171873"/>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15" name="Ster: 5 punten 14">
            <a:extLst>
              <a:ext uri="{FF2B5EF4-FFF2-40B4-BE49-F238E27FC236}">
                <a16:creationId xmlns:a16="http://schemas.microsoft.com/office/drawing/2014/main" id="{F4188F14-C4FD-E331-A216-CEA9934E1219}"/>
              </a:ext>
            </a:extLst>
          </p:cNvPr>
          <p:cNvSpPr/>
          <p:nvPr/>
        </p:nvSpPr>
        <p:spPr>
          <a:xfrm>
            <a:off x="452885" y="2169544"/>
            <a:ext cx="189782" cy="163902"/>
          </a:xfrm>
          <a:prstGeom prst="star5">
            <a:avLst/>
          </a:prstGeom>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7" name="Ovaal 16">
            <a:extLst>
              <a:ext uri="{FF2B5EF4-FFF2-40B4-BE49-F238E27FC236}">
                <a16:creationId xmlns:a16="http://schemas.microsoft.com/office/drawing/2014/main" id="{56DB4DB7-F489-CAFC-C38E-16C140790EFA}"/>
              </a:ext>
            </a:extLst>
          </p:cNvPr>
          <p:cNvSpPr/>
          <p:nvPr/>
        </p:nvSpPr>
        <p:spPr>
          <a:xfrm rot="18929861">
            <a:off x="33435" y="2674189"/>
            <a:ext cx="1028681" cy="517585"/>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0" name="Tekstvak 19">
            <a:extLst>
              <a:ext uri="{FF2B5EF4-FFF2-40B4-BE49-F238E27FC236}">
                <a16:creationId xmlns:a16="http://schemas.microsoft.com/office/drawing/2014/main" id="{8FF7E2A0-8B28-EC5B-A329-D6F425888DAE}"/>
              </a:ext>
            </a:extLst>
          </p:cNvPr>
          <p:cNvSpPr txBox="1"/>
          <p:nvPr/>
        </p:nvSpPr>
        <p:spPr>
          <a:xfrm>
            <a:off x="2018140" y="163523"/>
            <a:ext cx="948905" cy="400110"/>
          </a:xfrm>
          <a:prstGeom prst="rect">
            <a:avLst/>
          </a:prstGeom>
          <a:noFill/>
        </p:spPr>
        <p:txBody>
          <a:bodyPr wrap="square" rtlCol="0">
            <a:spAutoFit/>
          </a:bodyPr>
          <a:lstStyle/>
          <a:p>
            <a:r>
              <a:rPr lang="nl-BE" sz="1000" dirty="0">
                <a:solidFill>
                  <a:srgbClr val="00B0F0"/>
                </a:solidFill>
              </a:rPr>
              <a:t>Paadjes </a:t>
            </a:r>
            <a:r>
              <a:rPr lang="nl-BE" sz="1000" dirty="0" err="1">
                <a:solidFill>
                  <a:srgbClr val="00B0F0"/>
                </a:solidFill>
              </a:rPr>
              <a:t>grindgrazon</a:t>
            </a:r>
            <a:endParaRPr lang="nl-BE" sz="1000" dirty="0">
              <a:solidFill>
                <a:srgbClr val="00B0F0"/>
              </a:solidFill>
            </a:endParaRPr>
          </a:p>
        </p:txBody>
      </p:sp>
      <p:sp>
        <p:nvSpPr>
          <p:cNvPr id="22" name="Tekstvak 21">
            <a:extLst>
              <a:ext uri="{FF2B5EF4-FFF2-40B4-BE49-F238E27FC236}">
                <a16:creationId xmlns:a16="http://schemas.microsoft.com/office/drawing/2014/main" id="{3D598392-294B-5DA5-3C41-90512AC4BD07}"/>
              </a:ext>
            </a:extLst>
          </p:cNvPr>
          <p:cNvSpPr txBox="1"/>
          <p:nvPr/>
        </p:nvSpPr>
        <p:spPr>
          <a:xfrm>
            <a:off x="2007964" y="634188"/>
            <a:ext cx="1192436" cy="553998"/>
          </a:xfrm>
          <a:prstGeom prst="rect">
            <a:avLst/>
          </a:prstGeom>
          <a:noFill/>
        </p:spPr>
        <p:txBody>
          <a:bodyPr wrap="square" rtlCol="0">
            <a:spAutoFit/>
          </a:bodyPr>
          <a:lstStyle/>
          <a:p>
            <a:r>
              <a:rPr lang="nl-BE" sz="1000" dirty="0">
                <a:solidFill>
                  <a:srgbClr val="00B0F0"/>
                </a:solidFill>
              </a:rPr>
              <a:t>Avonturenpaadjes in verschillende verhardingen</a:t>
            </a:r>
          </a:p>
        </p:txBody>
      </p:sp>
      <p:sp>
        <p:nvSpPr>
          <p:cNvPr id="23" name="Tekstvak 22">
            <a:extLst>
              <a:ext uri="{FF2B5EF4-FFF2-40B4-BE49-F238E27FC236}">
                <a16:creationId xmlns:a16="http://schemas.microsoft.com/office/drawing/2014/main" id="{CF4134C9-FA77-2341-F7C0-32354B39B4CE}"/>
              </a:ext>
            </a:extLst>
          </p:cNvPr>
          <p:cNvSpPr txBox="1"/>
          <p:nvPr/>
        </p:nvSpPr>
        <p:spPr>
          <a:xfrm>
            <a:off x="1997568" y="1212846"/>
            <a:ext cx="1192436" cy="400110"/>
          </a:xfrm>
          <a:prstGeom prst="rect">
            <a:avLst/>
          </a:prstGeom>
          <a:noFill/>
        </p:spPr>
        <p:txBody>
          <a:bodyPr wrap="square" rtlCol="0">
            <a:spAutoFit/>
          </a:bodyPr>
          <a:lstStyle/>
          <a:p>
            <a:r>
              <a:rPr lang="nl-BE" sz="1000" dirty="0">
                <a:solidFill>
                  <a:srgbClr val="00B0F0"/>
                </a:solidFill>
              </a:rPr>
              <a:t>Paadjes in grote </a:t>
            </a:r>
            <a:r>
              <a:rPr lang="nl-BE" sz="1000" dirty="0" err="1">
                <a:solidFill>
                  <a:srgbClr val="00B0F0"/>
                </a:solidFill>
              </a:rPr>
              <a:t>betondallen</a:t>
            </a:r>
            <a:endParaRPr lang="nl-BE" sz="1000" dirty="0">
              <a:solidFill>
                <a:srgbClr val="00B0F0"/>
              </a:solidFill>
            </a:endParaRPr>
          </a:p>
        </p:txBody>
      </p:sp>
      <p:sp>
        <p:nvSpPr>
          <p:cNvPr id="25" name="Tekstvak 24">
            <a:extLst>
              <a:ext uri="{FF2B5EF4-FFF2-40B4-BE49-F238E27FC236}">
                <a16:creationId xmlns:a16="http://schemas.microsoft.com/office/drawing/2014/main" id="{A537573D-13BD-66CF-C8FC-90A4658AF5FD}"/>
              </a:ext>
            </a:extLst>
          </p:cNvPr>
          <p:cNvSpPr txBox="1"/>
          <p:nvPr/>
        </p:nvSpPr>
        <p:spPr>
          <a:xfrm>
            <a:off x="1997568" y="1998316"/>
            <a:ext cx="1192436" cy="246221"/>
          </a:xfrm>
          <a:prstGeom prst="rect">
            <a:avLst/>
          </a:prstGeom>
          <a:noFill/>
        </p:spPr>
        <p:txBody>
          <a:bodyPr wrap="square" rtlCol="0">
            <a:spAutoFit/>
          </a:bodyPr>
          <a:lstStyle/>
          <a:p>
            <a:r>
              <a:rPr lang="nl-BE" sz="1000" dirty="0">
                <a:solidFill>
                  <a:srgbClr val="00B0F0"/>
                </a:solidFill>
              </a:rPr>
              <a:t>hindernissen</a:t>
            </a:r>
          </a:p>
        </p:txBody>
      </p:sp>
      <p:sp>
        <p:nvSpPr>
          <p:cNvPr id="27" name="Tekstvak 26">
            <a:extLst>
              <a:ext uri="{FF2B5EF4-FFF2-40B4-BE49-F238E27FC236}">
                <a16:creationId xmlns:a16="http://schemas.microsoft.com/office/drawing/2014/main" id="{D486B546-B2E1-95CC-5782-E2BF95D22B48}"/>
              </a:ext>
            </a:extLst>
          </p:cNvPr>
          <p:cNvSpPr txBox="1"/>
          <p:nvPr/>
        </p:nvSpPr>
        <p:spPr>
          <a:xfrm>
            <a:off x="1985859" y="2757157"/>
            <a:ext cx="1192436" cy="400110"/>
          </a:xfrm>
          <a:prstGeom prst="rect">
            <a:avLst/>
          </a:prstGeom>
          <a:noFill/>
        </p:spPr>
        <p:txBody>
          <a:bodyPr wrap="square" rtlCol="0">
            <a:spAutoFit/>
          </a:bodyPr>
          <a:lstStyle/>
          <a:p>
            <a:r>
              <a:rPr lang="nl-BE" sz="1000" dirty="0">
                <a:solidFill>
                  <a:srgbClr val="00B0F0"/>
                </a:solidFill>
              </a:rPr>
              <a:t>Zone verder te onderzoeken</a:t>
            </a:r>
          </a:p>
        </p:txBody>
      </p:sp>
    </p:spTree>
    <p:extLst>
      <p:ext uri="{BB962C8B-B14F-4D97-AF65-F5344CB8AC3E}">
        <p14:creationId xmlns:p14="http://schemas.microsoft.com/office/powerpoint/2010/main" val="19586993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137536-3982-B38D-7645-1A7D671161B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ED1928B-8AFB-5002-2DDE-BE172279FE37}"/>
              </a:ext>
            </a:extLst>
          </p:cNvPr>
          <p:cNvSpPr>
            <a:spLocks noGrp="1"/>
          </p:cNvSpPr>
          <p:nvPr>
            <p:ph type="title"/>
          </p:nvPr>
        </p:nvSpPr>
        <p:spPr/>
        <p:txBody>
          <a:bodyPr/>
          <a:lstStyle/>
          <a:p>
            <a:r>
              <a:rPr lang="nl-BE" dirty="0"/>
              <a:t>Participatie</a:t>
            </a:r>
          </a:p>
        </p:txBody>
      </p:sp>
      <p:sp>
        <p:nvSpPr>
          <p:cNvPr id="3" name="Tijdelijke aanduiding voor tekst 2">
            <a:extLst>
              <a:ext uri="{FF2B5EF4-FFF2-40B4-BE49-F238E27FC236}">
                <a16:creationId xmlns:a16="http://schemas.microsoft.com/office/drawing/2014/main" id="{66272299-13D5-2507-6D96-EC5869327A9D}"/>
              </a:ext>
            </a:extLst>
          </p:cNvPr>
          <p:cNvSpPr>
            <a:spLocks noGrp="1"/>
          </p:cNvSpPr>
          <p:nvPr>
            <p:ph type="body" sz="quarter" idx="13"/>
          </p:nvPr>
        </p:nvSpPr>
        <p:spPr/>
        <p:txBody>
          <a:bodyPr/>
          <a:lstStyle/>
          <a:p>
            <a:r>
              <a:rPr lang="nl-BE" dirty="0"/>
              <a:t>3</a:t>
            </a:r>
          </a:p>
        </p:txBody>
      </p:sp>
    </p:spTree>
    <p:extLst>
      <p:ext uri="{BB962C8B-B14F-4D97-AF65-F5344CB8AC3E}">
        <p14:creationId xmlns:p14="http://schemas.microsoft.com/office/powerpoint/2010/main" val="42524008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C102A6-EF22-3AC7-8EEC-30BC02F12031}"/>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B177896D-164B-3476-B08B-99586030E455}"/>
              </a:ext>
            </a:extLst>
          </p:cNvPr>
          <p:cNvPicPr>
            <a:picLocks noChangeAspect="1"/>
          </p:cNvPicPr>
          <p:nvPr/>
        </p:nvPicPr>
        <p:blipFill>
          <a:blip r:embed="rId3">
            <a:extLst>
              <a:ext uri="{28A0092B-C50C-407E-A947-70E740481C1C}">
                <a14:useLocalDpi xmlns:a14="http://schemas.microsoft.com/office/drawing/2010/main" val="0"/>
              </a:ext>
            </a:extLst>
          </a:blip>
          <a:srcRect t="7812" b="7812"/>
          <a:stretch/>
        </p:blipFill>
        <p:spPr>
          <a:xfrm>
            <a:off x="20" y="10"/>
            <a:ext cx="12191980" cy="6857990"/>
          </a:xfrm>
          <a:prstGeom prst="rect">
            <a:avLst/>
          </a:prstGeom>
          <a:noFill/>
        </p:spPr>
      </p:pic>
      <p:pic>
        <p:nvPicPr>
          <p:cNvPr id="7" name="Graphic 6">
            <a:extLst>
              <a:ext uri="{FF2B5EF4-FFF2-40B4-BE49-F238E27FC236}">
                <a16:creationId xmlns:a16="http://schemas.microsoft.com/office/drawing/2014/main" id="{3F3C51CC-70FF-B06C-88BA-BDE76D5CAEA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t="58478"/>
          <a:stretch>
            <a:fillRect/>
          </a:stretch>
        </p:blipFill>
        <p:spPr>
          <a:xfrm>
            <a:off x="828135" y="0"/>
            <a:ext cx="10535729" cy="6188291"/>
          </a:xfrm>
          <a:prstGeom prst="rect">
            <a:avLst/>
          </a:prstGeom>
        </p:spPr>
      </p:pic>
      <p:sp>
        <p:nvSpPr>
          <p:cNvPr id="11" name="Tekstvak 10">
            <a:extLst>
              <a:ext uri="{FF2B5EF4-FFF2-40B4-BE49-F238E27FC236}">
                <a16:creationId xmlns:a16="http://schemas.microsoft.com/office/drawing/2014/main" id="{5B1E9D11-0986-0CDD-D2E2-BE819DF0D793}"/>
              </a:ext>
            </a:extLst>
          </p:cNvPr>
          <p:cNvSpPr txBox="1"/>
          <p:nvPr/>
        </p:nvSpPr>
        <p:spPr>
          <a:xfrm>
            <a:off x="391935" y="5795876"/>
            <a:ext cx="6096000" cy="784830"/>
          </a:xfrm>
          <a:prstGeom prst="rect">
            <a:avLst/>
          </a:prstGeom>
          <a:noFill/>
        </p:spPr>
        <p:txBody>
          <a:bodyPr wrap="square">
            <a:spAutoFit/>
          </a:bodyPr>
          <a:lstStyle/>
          <a:p>
            <a:r>
              <a:rPr kumimoji="0" lang="nl-BE" sz="4500" b="1" i="0" u="none" strike="noStrike" kern="1200" cap="none" spc="0" normalizeH="0" baseline="0" noProof="0" dirty="0">
                <a:ln>
                  <a:noFill/>
                </a:ln>
                <a:solidFill>
                  <a:prstClr val="white"/>
                </a:solidFill>
                <a:effectLst/>
                <a:uLnTx/>
                <a:uFillTx/>
                <a:latin typeface="Arial"/>
                <a:ea typeface="+mj-ea"/>
                <a:cs typeface="+mj-cs"/>
              </a:rPr>
              <a:t>Buurtbewoners</a:t>
            </a:r>
            <a:endParaRPr lang="nl-NL" dirty="0"/>
          </a:p>
        </p:txBody>
      </p:sp>
    </p:spTree>
    <p:extLst>
      <p:ext uri="{BB962C8B-B14F-4D97-AF65-F5344CB8AC3E}">
        <p14:creationId xmlns:p14="http://schemas.microsoft.com/office/powerpoint/2010/main" val="816916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64E7C817-DEEA-C152-A8BC-CBDC58845E1E}"/>
              </a:ext>
            </a:extLst>
          </p:cNvPr>
          <p:cNvSpPr>
            <a:spLocks noGrp="1"/>
          </p:cNvSpPr>
          <p:nvPr>
            <p:ph type="sldNum" sz="quarter" idx="16"/>
          </p:nvPr>
        </p:nvSpPr>
        <p:spPr/>
        <p:txBody>
          <a:bodyPr/>
          <a:lstStyle/>
          <a:p>
            <a:fld id="{6BEABFCE-E7C7-4DF3-82E4-83DF81700163}" type="slidenum">
              <a:rPr lang="nl-BE" smtClean="0"/>
              <a:pPr/>
              <a:t>16</a:t>
            </a:fld>
            <a:endParaRPr lang="nl-BE" dirty="0"/>
          </a:p>
        </p:txBody>
      </p:sp>
      <p:pic>
        <p:nvPicPr>
          <p:cNvPr id="5" name="Afbeelding 4" descr="Afbeelding met tekst, schermopname, Lettertype, document&#10;&#10;Door AI gegenereerde inhoud is mogelijk onjuist.">
            <a:extLst>
              <a:ext uri="{FF2B5EF4-FFF2-40B4-BE49-F238E27FC236}">
                <a16:creationId xmlns:a16="http://schemas.microsoft.com/office/drawing/2014/main" id="{083BF69C-8251-77BC-8CFB-65B4D188F8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3173" y="1739136"/>
            <a:ext cx="8805654" cy="3061464"/>
          </a:xfrm>
          <a:prstGeom prst="rect">
            <a:avLst/>
          </a:prstGeom>
        </p:spPr>
      </p:pic>
    </p:spTree>
    <p:extLst>
      <p:ext uri="{BB962C8B-B14F-4D97-AF65-F5344CB8AC3E}">
        <p14:creationId xmlns:p14="http://schemas.microsoft.com/office/powerpoint/2010/main" val="28873475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781360-1035-43BD-B0A8-E1D18A9CADC6}"/>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91070EFA-CA47-E96E-952A-622FBB4CD561}"/>
              </a:ext>
            </a:extLst>
          </p:cNvPr>
          <p:cNvPicPr>
            <a:picLocks noChangeAspect="1"/>
          </p:cNvPicPr>
          <p:nvPr/>
        </p:nvPicPr>
        <p:blipFill>
          <a:blip r:embed="rId2">
            <a:extLst>
              <a:ext uri="{28A0092B-C50C-407E-A947-70E740481C1C}">
                <a14:useLocalDpi xmlns:a14="http://schemas.microsoft.com/office/drawing/2010/main" val="0"/>
              </a:ext>
            </a:extLst>
          </a:blip>
          <a:srcRect t="7483" b="7483"/>
          <a:stretch/>
        </p:blipFill>
        <p:spPr>
          <a:xfrm>
            <a:off x="20" y="10"/>
            <a:ext cx="12191980" cy="6857990"/>
          </a:xfrm>
          <a:prstGeom prst="rect">
            <a:avLst/>
          </a:prstGeom>
          <a:noFill/>
        </p:spPr>
      </p:pic>
      <p:pic>
        <p:nvPicPr>
          <p:cNvPr id="7" name="Graphic 6">
            <a:extLst>
              <a:ext uri="{FF2B5EF4-FFF2-40B4-BE49-F238E27FC236}">
                <a16:creationId xmlns:a16="http://schemas.microsoft.com/office/drawing/2014/main" id="{0C53108B-732B-8C26-AC68-A0236781B82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t="58478"/>
          <a:stretch>
            <a:fillRect/>
          </a:stretch>
        </p:blipFill>
        <p:spPr>
          <a:xfrm>
            <a:off x="828135" y="0"/>
            <a:ext cx="10535729" cy="6188291"/>
          </a:xfrm>
          <a:prstGeom prst="rect">
            <a:avLst/>
          </a:prstGeom>
        </p:spPr>
      </p:pic>
      <p:sp>
        <p:nvSpPr>
          <p:cNvPr id="11" name="Tekstvak 10">
            <a:extLst>
              <a:ext uri="{FF2B5EF4-FFF2-40B4-BE49-F238E27FC236}">
                <a16:creationId xmlns:a16="http://schemas.microsoft.com/office/drawing/2014/main" id="{5D786E39-0871-1075-9A1B-EF8006951338}"/>
              </a:ext>
            </a:extLst>
          </p:cNvPr>
          <p:cNvSpPr txBox="1"/>
          <p:nvPr/>
        </p:nvSpPr>
        <p:spPr>
          <a:xfrm>
            <a:off x="366056" y="5795876"/>
            <a:ext cx="6096000" cy="784830"/>
          </a:xfrm>
          <a:prstGeom prst="rect">
            <a:avLst/>
          </a:prstGeom>
          <a:noFill/>
        </p:spPr>
        <p:txBody>
          <a:bodyPr wrap="square">
            <a:spAutoFit/>
          </a:bodyPr>
          <a:lstStyle/>
          <a:p>
            <a:r>
              <a:rPr lang="nl-BE" sz="4500" b="1" dirty="0">
                <a:solidFill>
                  <a:prstClr val="white"/>
                </a:solidFill>
                <a:latin typeface="Arial"/>
                <a:ea typeface="+mj-ea"/>
                <a:cs typeface="+mj-cs"/>
              </a:rPr>
              <a:t>Kinderen</a:t>
            </a:r>
            <a:endParaRPr lang="nl-NL" dirty="0"/>
          </a:p>
        </p:txBody>
      </p:sp>
    </p:spTree>
    <p:extLst>
      <p:ext uri="{BB962C8B-B14F-4D97-AF65-F5344CB8AC3E}">
        <p14:creationId xmlns:p14="http://schemas.microsoft.com/office/powerpoint/2010/main" val="35975476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voettekst 1">
            <a:extLst>
              <a:ext uri="{FF2B5EF4-FFF2-40B4-BE49-F238E27FC236}">
                <a16:creationId xmlns:a16="http://schemas.microsoft.com/office/drawing/2014/main" id="{0D777D9F-A754-8576-68D9-486BDD157113}"/>
              </a:ext>
            </a:extLst>
          </p:cNvPr>
          <p:cNvSpPr>
            <a:spLocks noGrp="1"/>
          </p:cNvSpPr>
          <p:nvPr>
            <p:ph type="ftr" sz="quarter" idx="15"/>
          </p:nvPr>
        </p:nvSpPr>
        <p:spPr/>
        <p:txBody>
          <a:bodyPr/>
          <a:lstStyle/>
          <a:p>
            <a:r>
              <a:rPr lang="nl-BE"/>
              <a:t>Titel van de presentatie</a:t>
            </a:r>
            <a:endParaRPr lang="nl-BE" dirty="0"/>
          </a:p>
        </p:txBody>
      </p:sp>
      <p:sp>
        <p:nvSpPr>
          <p:cNvPr id="3" name="Tijdelijke aanduiding voor dianummer 2">
            <a:extLst>
              <a:ext uri="{FF2B5EF4-FFF2-40B4-BE49-F238E27FC236}">
                <a16:creationId xmlns:a16="http://schemas.microsoft.com/office/drawing/2014/main" id="{DC14C59C-855A-6345-9AE5-97021A916F6D}"/>
              </a:ext>
            </a:extLst>
          </p:cNvPr>
          <p:cNvSpPr>
            <a:spLocks noGrp="1"/>
          </p:cNvSpPr>
          <p:nvPr>
            <p:ph type="sldNum" sz="quarter" idx="16"/>
          </p:nvPr>
        </p:nvSpPr>
        <p:spPr/>
        <p:txBody>
          <a:bodyPr/>
          <a:lstStyle/>
          <a:p>
            <a:fld id="{6BEABFCE-E7C7-4DF3-82E4-83DF81700163}" type="slidenum">
              <a:rPr lang="nl-BE" smtClean="0"/>
              <a:pPr/>
              <a:t>18</a:t>
            </a:fld>
            <a:endParaRPr lang="nl-BE" dirty="0"/>
          </a:p>
        </p:txBody>
      </p:sp>
      <p:pic>
        <p:nvPicPr>
          <p:cNvPr id="5" name="Afbeelding 4" descr="Afbeelding met tekst, schermopname, Website, Webpagina&#10;&#10;Door AI gegenereerde inhoud is mogelijk onjuist.">
            <a:extLst>
              <a:ext uri="{FF2B5EF4-FFF2-40B4-BE49-F238E27FC236}">
                <a16:creationId xmlns:a16="http://schemas.microsoft.com/office/drawing/2014/main" id="{71B2E95B-F59B-60DF-EE64-9DC0F50F6D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030" y="337021"/>
            <a:ext cx="11819970" cy="6183958"/>
          </a:xfrm>
          <a:prstGeom prst="rect">
            <a:avLst/>
          </a:prstGeom>
        </p:spPr>
      </p:pic>
    </p:spTree>
    <p:extLst>
      <p:ext uri="{BB962C8B-B14F-4D97-AF65-F5344CB8AC3E}">
        <p14:creationId xmlns:p14="http://schemas.microsoft.com/office/powerpoint/2010/main" val="1288569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E23BA-77F1-688C-F001-ED6DD66B913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C9C8FF3-F84A-E56D-1252-15AD08274908}"/>
              </a:ext>
            </a:extLst>
          </p:cNvPr>
          <p:cNvSpPr>
            <a:spLocks noGrp="1"/>
          </p:cNvSpPr>
          <p:nvPr>
            <p:ph type="title"/>
          </p:nvPr>
        </p:nvSpPr>
        <p:spPr/>
        <p:txBody>
          <a:bodyPr/>
          <a:lstStyle/>
          <a:p>
            <a:r>
              <a:rPr lang="nl-BE" dirty="0"/>
              <a:t>Opvolging</a:t>
            </a:r>
          </a:p>
        </p:txBody>
      </p:sp>
      <p:sp>
        <p:nvSpPr>
          <p:cNvPr id="3" name="Tijdelijke aanduiding voor tekst 2">
            <a:extLst>
              <a:ext uri="{FF2B5EF4-FFF2-40B4-BE49-F238E27FC236}">
                <a16:creationId xmlns:a16="http://schemas.microsoft.com/office/drawing/2014/main" id="{087AD6AC-57E0-9B23-38C2-4EB25634012C}"/>
              </a:ext>
            </a:extLst>
          </p:cNvPr>
          <p:cNvSpPr>
            <a:spLocks noGrp="1"/>
          </p:cNvSpPr>
          <p:nvPr>
            <p:ph type="body" sz="quarter" idx="13"/>
          </p:nvPr>
        </p:nvSpPr>
        <p:spPr/>
        <p:txBody>
          <a:bodyPr/>
          <a:lstStyle/>
          <a:p>
            <a:r>
              <a:rPr lang="nl-BE" dirty="0"/>
              <a:t>4</a:t>
            </a:r>
          </a:p>
        </p:txBody>
      </p:sp>
    </p:spTree>
    <p:extLst>
      <p:ext uri="{BB962C8B-B14F-4D97-AF65-F5344CB8AC3E}">
        <p14:creationId xmlns:p14="http://schemas.microsoft.com/office/powerpoint/2010/main" val="24567612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EC39248-3978-FAD3-DF72-94E953346FD0}"/>
              </a:ext>
            </a:extLst>
          </p:cNvPr>
          <p:cNvSpPr>
            <a:spLocks noGrp="1"/>
          </p:cNvSpPr>
          <p:nvPr>
            <p:ph type="title"/>
          </p:nvPr>
        </p:nvSpPr>
        <p:spPr/>
        <p:txBody>
          <a:bodyPr/>
          <a:lstStyle/>
          <a:p>
            <a:r>
              <a:rPr lang="nl-NL" b="0">
                <a:cs typeface="Arial"/>
              </a:rPr>
              <a:t>ikdenkmee.gavere.be</a:t>
            </a:r>
            <a:endParaRPr lang="nl-NL" b="0" dirty="0">
              <a:cs typeface="Arial"/>
            </a:endParaRPr>
          </a:p>
        </p:txBody>
      </p:sp>
      <p:pic>
        <p:nvPicPr>
          <p:cNvPr id="7" name="Tijdelijke aanduiding voor inhoud 6" descr="Afbeelding met boom, schermopname, tekst, Website&#10;&#10;Door AI gegenereerde inhoud is mogelijk onjuist.">
            <a:extLst>
              <a:ext uri="{FF2B5EF4-FFF2-40B4-BE49-F238E27FC236}">
                <a16:creationId xmlns:a16="http://schemas.microsoft.com/office/drawing/2014/main" id="{C24745CD-1FE2-80A8-4346-63AE8F28BB3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90322" y="1414463"/>
            <a:ext cx="11008180" cy="4462462"/>
          </a:xfrm>
        </p:spPr>
      </p:pic>
      <p:sp>
        <p:nvSpPr>
          <p:cNvPr id="5" name="Tijdelijke aanduiding voor dianummer 4">
            <a:extLst>
              <a:ext uri="{FF2B5EF4-FFF2-40B4-BE49-F238E27FC236}">
                <a16:creationId xmlns:a16="http://schemas.microsoft.com/office/drawing/2014/main" id="{93924B5A-5724-06ED-4B48-0730F10AB7F6}"/>
              </a:ext>
            </a:extLst>
          </p:cNvPr>
          <p:cNvSpPr>
            <a:spLocks noGrp="1"/>
          </p:cNvSpPr>
          <p:nvPr>
            <p:ph type="sldNum" sz="quarter" idx="11"/>
          </p:nvPr>
        </p:nvSpPr>
        <p:spPr/>
        <p:txBody>
          <a:bodyPr/>
          <a:lstStyle/>
          <a:p>
            <a:fld id="{6BEABFCE-E7C7-4DF3-82E4-83DF81700163}" type="slidenum">
              <a:rPr lang="nl-BE" smtClean="0"/>
              <a:pPr/>
              <a:t>20</a:t>
            </a:fld>
            <a:endParaRPr lang="nl-BE" dirty="0"/>
          </a:p>
        </p:txBody>
      </p:sp>
    </p:spTree>
    <p:extLst>
      <p:ext uri="{BB962C8B-B14F-4D97-AF65-F5344CB8AC3E}">
        <p14:creationId xmlns:p14="http://schemas.microsoft.com/office/powerpoint/2010/main" val="19226269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8">
            <a:extLst>
              <a:ext uri="{FF2B5EF4-FFF2-40B4-BE49-F238E27FC236}">
                <a16:creationId xmlns:a16="http://schemas.microsoft.com/office/drawing/2014/main" id="{CED484A7-FF69-2FD0-2912-ECC3F5A30437}"/>
              </a:ext>
            </a:extLst>
          </p:cNvPr>
          <p:cNvSpPr>
            <a:spLocks noGrp="1"/>
          </p:cNvSpPr>
          <p:nvPr>
            <p:ph type="title"/>
          </p:nvPr>
        </p:nvSpPr>
        <p:spPr>
          <a:xfrm>
            <a:off x="488952" y="3583405"/>
            <a:ext cx="10721974" cy="2908489"/>
          </a:xfrm>
        </p:spPr>
        <p:txBody>
          <a:bodyPr/>
          <a:lstStyle/>
          <a:p>
            <a:r>
              <a:rPr lang="nl-BE" sz="3000" dirty="0"/>
              <a:t>Lokaal bestuur Gavere</a:t>
            </a:r>
            <a:br>
              <a:rPr lang="nl-BE" sz="3000" dirty="0"/>
            </a:br>
            <a:r>
              <a:rPr lang="nl-BE" sz="3000" dirty="0"/>
              <a:t>Markt 1,</a:t>
            </a:r>
            <a:br>
              <a:rPr lang="nl-BE" sz="3000" dirty="0"/>
            </a:br>
            <a:r>
              <a:rPr lang="nl-BE" sz="3000" dirty="0"/>
              <a:t>9890 Gavere</a:t>
            </a:r>
            <a:br>
              <a:rPr lang="nl-BE" sz="3000" dirty="0"/>
            </a:br>
            <a:br>
              <a:rPr lang="nl-BE" sz="3000" dirty="0"/>
            </a:br>
            <a:r>
              <a:rPr lang="nl-BE" sz="3000" dirty="0"/>
              <a:t>09 389 29 00</a:t>
            </a:r>
            <a:br>
              <a:rPr lang="nl-BE" sz="3000" dirty="0"/>
            </a:br>
            <a:r>
              <a:rPr lang="nl-BE" dirty="0"/>
              <a:t>huisvanhetkind</a:t>
            </a:r>
            <a:r>
              <a:rPr lang="nl-BE" sz="3000" dirty="0"/>
              <a:t>@gavere.be</a:t>
            </a:r>
            <a:br>
              <a:rPr lang="nl-BE" sz="3000" dirty="0"/>
            </a:br>
            <a:r>
              <a:rPr lang="nl-BE" sz="3000" dirty="0"/>
              <a:t>www.gavere.be</a:t>
            </a:r>
          </a:p>
        </p:txBody>
      </p:sp>
    </p:spTree>
    <p:extLst>
      <p:ext uri="{BB962C8B-B14F-4D97-AF65-F5344CB8AC3E}">
        <p14:creationId xmlns:p14="http://schemas.microsoft.com/office/powerpoint/2010/main" val="65256401"/>
      </p:ext>
    </p:extLst>
  </p:cSld>
  <p:clrMapOvr>
    <a:masterClrMapping/>
  </p:clrMapOvr>
</p:sld>
</file>

<file path=ppt/theme/theme1.xml><?xml version="1.0" encoding="utf-8"?>
<a:theme xmlns:a="http://schemas.openxmlformats.org/drawingml/2006/main" name="Kantoorthema">
  <a:themeElements>
    <a:clrScheme name="Gavere">
      <a:dk1>
        <a:sysClr val="windowText" lastClr="000000"/>
      </a:dk1>
      <a:lt1>
        <a:sysClr val="window" lastClr="FFFFFF"/>
      </a:lt1>
      <a:dk2>
        <a:srgbClr val="007367"/>
      </a:dk2>
      <a:lt2>
        <a:srgbClr val="9AD0E0"/>
      </a:lt2>
      <a:accent1>
        <a:srgbClr val="F796AC"/>
      </a:accent1>
      <a:accent2>
        <a:srgbClr val="F06322"/>
      </a:accent2>
      <a:accent3>
        <a:srgbClr val="75388D"/>
      </a:accent3>
      <a:accent4>
        <a:srgbClr val="007367"/>
      </a:accent4>
      <a:accent5>
        <a:srgbClr val="9AD0E0"/>
      </a:accent5>
      <a:accent6>
        <a:srgbClr val="F796AC"/>
      </a:accent6>
      <a:hlink>
        <a:srgbClr val="000000"/>
      </a:hlink>
      <a:folHlink>
        <a:srgbClr val="000000"/>
      </a:folHlink>
    </a:clrScheme>
    <a:fontScheme name="Gaver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w="1528" cap="flat">
          <a:noFill/>
          <a:prstDash val="solid"/>
          <a:miter/>
        </a:ln>
      </a:spPr>
      <a:bodyPr rtlCol="0" anchor="ctr"/>
      <a:lstStyle>
        <a:defPPr algn="l">
          <a:defRPr/>
        </a:defPPr>
      </a:lstStyle>
    </a:spDef>
  </a:objectDefaults>
  <a:extraClrSchemeLst/>
  <a:extLst>
    <a:ext uri="{05A4C25C-085E-4340-85A3-A5531E510DB2}">
      <thm15:themeFamily xmlns:thm15="http://schemas.microsoft.com/office/thememl/2012/main" name="Gavere_Powerpoint_Sjabloon_v2.potx" id="{944E999E-8E7D-4F39-8238-749F6DCA2126}" vid="{345814E6-EABC-4909-AA38-EAC76CC2CC9D}"/>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efd24f7-e9fa-4f9f-9710-500ff832c379">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5CC340B92000E46A12C379775E118C7" ma:contentTypeVersion="9" ma:contentTypeDescription="Een nieuw document maken." ma:contentTypeScope="" ma:versionID="9a06d742034e716c254610834c33be29">
  <xsd:schema xmlns:xsd="http://www.w3.org/2001/XMLSchema" xmlns:xs="http://www.w3.org/2001/XMLSchema" xmlns:p="http://schemas.microsoft.com/office/2006/metadata/properties" xmlns:ns2="9efd24f7-e9fa-4f9f-9710-500ff832c379" targetNamespace="http://schemas.microsoft.com/office/2006/metadata/properties" ma:root="true" ma:fieldsID="4fb24f50ee09b1ef0cbbc47a78a37844" ns2:_="">
    <xsd:import namespace="9efd24f7-e9fa-4f9f-9710-500ff832c37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fd24f7-e9fa-4f9f-9710-500ff832c37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Afbeeldingtags" ma:readOnly="false" ma:fieldId="{5cf76f15-5ced-4ddc-b409-7134ff3c332f}" ma:taxonomyMulti="true" ma:sspId="4199ed7f-4104-4db6-a88c-0b251b50ba9d" ma:termSetId="09814cd3-568e-fe90-9814-8d621ff8fb84" ma:anchorId="fba54fb3-c3e1-fe81-a776-ca4b69148c4d" ma:open="true" ma:isKeyword="false">
      <xsd:complexType>
        <xsd:sequence>
          <xsd:element ref="pc:Terms" minOccurs="0" maxOccurs="1"/>
        </xsd:sequence>
      </xsd:complex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26CDFAF-B301-4498-89F1-189185A958D5}">
  <ds:schemaRefs>
    <ds:schemaRef ds:uri="http://schemas.microsoft.com/office/2006/metadata/properties"/>
    <ds:schemaRef ds:uri="http://schemas.microsoft.com/office/infopath/2007/PartnerControls"/>
    <ds:schemaRef ds:uri="9efd24f7-e9fa-4f9f-9710-500ff832c379"/>
  </ds:schemaRefs>
</ds:datastoreItem>
</file>

<file path=customXml/itemProps2.xml><?xml version="1.0" encoding="utf-8"?>
<ds:datastoreItem xmlns:ds="http://schemas.openxmlformats.org/officeDocument/2006/customXml" ds:itemID="{84D6007B-848C-43F8-9E64-247FCCFC2AAD}">
  <ds:schemaRefs>
    <ds:schemaRef ds:uri="http://schemas.microsoft.com/sharepoint/v3/contenttype/forms"/>
  </ds:schemaRefs>
</ds:datastoreItem>
</file>

<file path=customXml/itemProps3.xml><?xml version="1.0" encoding="utf-8"?>
<ds:datastoreItem xmlns:ds="http://schemas.openxmlformats.org/officeDocument/2006/customXml" ds:itemID="{D5F9D3A6-FF64-4236-AF87-B300ECB9F5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efd24f7-e9fa-4f9f-9710-500ff832c37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Gavere_Powerpoint_Sjabloon_v2</Template>
  <TotalTime>1244</TotalTime>
  <Words>925</Words>
  <Application>Microsoft Office PowerPoint</Application>
  <PresentationFormat>Widescreen</PresentationFormat>
  <Paragraphs>100</Paragraphs>
  <Slides>21</Slides>
  <Notes>9</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Kantoorthema</vt:lpstr>
      <vt:lpstr>Trapkompas – infomoment </vt:lpstr>
      <vt:lpstr>Inhoud</vt:lpstr>
      <vt:lpstr>Meerjarenplan</vt:lpstr>
      <vt:lpstr>PowerPoint Presentation</vt:lpstr>
      <vt:lpstr>AP0303: Creëren van ruimte voor  ontmoeting en vrije tijd</vt:lpstr>
      <vt:lpstr>Project</vt:lpstr>
      <vt:lpstr>PowerPoint Presentation</vt:lpstr>
      <vt:lpstr>PowerPoint Presentation</vt:lpstr>
      <vt:lpstr>Deelprojecten</vt:lpstr>
      <vt:lpstr>Doelstellingen</vt:lpstr>
      <vt:lpstr>PowerPoint Presentation</vt:lpstr>
      <vt:lpstr>PowerPoint Presentation</vt:lpstr>
      <vt:lpstr>PowerPoint Presentation</vt:lpstr>
      <vt:lpstr>Participatie</vt:lpstr>
      <vt:lpstr>PowerPoint Presentation</vt:lpstr>
      <vt:lpstr>PowerPoint Presentation</vt:lpstr>
      <vt:lpstr>PowerPoint Presentation</vt:lpstr>
      <vt:lpstr>PowerPoint Presentation</vt:lpstr>
      <vt:lpstr>Opvolging</vt:lpstr>
      <vt:lpstr>ikdenkmee.gavere.be</vt:lpstr>
      <vt:lpstr>Lokaal bestuur Gavere Markt 1, 9890 Gavere  09 389 29 00 huisvanhetkind@gavere.be www.gavere.be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Bo Dedeurwaerder</dc:creator>
  <cp:lastModifiedBy>Bo Dedeurwaerder</cp:lastModifiedBy>
  <cp:revision>9</cp:revision>
  <dcterms:created xsi:type="dcterms:W3CDTF">2026-03-12T08:08:09Z</dcterms:created>
  <dcterms:modified xsi:type="dcterms:W3CDTF">2026-03-16T08:08:07Z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0x01010065CC340B92000E46A12C379775E118C7</vt:lpwstr>
  </property>
  <property fmtid="{D5CDD505-2E9C-101B-9397-08002B2CF9AE}" pid="3" name="MediaServiceImageTags">
    <vt:lpwstr/>
  </property>
</Properties>
</file>